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4747200"/>
  <p:notesSz cx="6858000" cy="9144000"/>
  <p:defaultTextStyle>
    <a:defPPr>
      <a:defRPr lang="en-US"/>
    </a:defPPr>
    <a:lvl1pPr marL="0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246772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493544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740317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987089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1233861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480633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727406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974178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4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16" y="426"/>
      </p:cViewPr>
      <p:guideLst>
        <p:guide orient="horz" pos="1094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794156"/>
            <a:ext cx="37307520" cy="74481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9690080"/>
            <a:ext cx="30723840" cy="8879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46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93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4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87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33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480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72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97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8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2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7054006"/>
            <a:ext cx="47404018" cy="1502092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7054006"/>
            <a:ext cx="141480542" cy="1502092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4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2328296"/>
            <a:ext cx="37307520" cy="6901180"/>
          </a:xfrm>
        </p:spPr>
        <p:txBody>
          <a:bodyPr anchor="t"/>
          <a:lstStyle>
            <a:lvl1pPr algn="l">
              <a:defRPr sz="19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4727349"/>
            <a:ext cx="37307520" cy="7600947"/>
          </a:xfrm>
        </p:spPr>
        <p:txBody>
          <a:bodyPr anchor="b"/>
          <a:lstStyle>
            <a:lvl1pPr marL="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1pPr>
            <a:lvl2pPr marL="2246772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49354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4031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8987089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233861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480633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72740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797417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41077309"/>
            <a:ext cx="94442280" cy="116185947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41077309"/>
            <a:ext cx="94442280" cy="116185947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6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91499"/>
            <a:ext cx="39502080" cy="5791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777906"/>
            <a:ext cx="19392902" cy="3241461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6772" indent="0">
              <a:buNone/>
              <a:defRPr sz="9800" b="1"/>
            </a:lvl2pPr>
            <a:lvl3pPr marL="4493544" indent="0">
              <a:buNone/>
              <a:defRPr sz="8800" b="1"/>
            </a:lvl3pPr>
            <a:lvl4pPr marL="6740317" indent="0">
              <a:buNone/>
              <a:defRPr sz="7900" b="1"/>
            </a:lvl4pPr>
            <a:lvl5pPr marL="8987089" indent="0">
              <a:buNone/>
              <a:defRPr sz="7900" b="1"/>
            </a:lvl5pPr>
            <a:lvl6pPr marL="11233861" indent="0">
              <a:buNone/>
              <a:defRPr sz="7900" b="1"/>
            </a:lvl6pPr>
            <a:lvl7pPr marL="13480633" indent="0">
              <a:buNone/>
              <a:defRPr sz="7900" b="1"/>
            </a:lvl7pPr>
            <a:lvl8pPr marL="15727406" indent="0">
              <a:buNone/>
              <a:defRPr sz="7900" b="1"/>
            </a:lvl8pPr>
            <a:lvl9pPr marL="17974178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1019367"/>
            <a:ext cx="19392902" cy="20019859"/>
          </a:xfrm>
        </p:spPr>
        <p:txBody>
          <a:bodyPr/>
          <a:lstStyle>
            <a:lvl1pPr>
              <a:defRPr sz="11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777906"/>
            <a:ext cx="19400520" cy="3241461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6772" indent="0">
              <a:buNone/>
              <a:defRPr sz="9800" b="1"/>
            </a:lvl2pPr>
            <a:lvl3pPr marL="4493544" indent="0">
              <a:buNone/>
              <a:defRPr sz="8800" b="1"/>
            </a:lvl3pPr>
            <a:lvl4pPr marL="6740317" indent="0">
              <a:buNone/>
              <a:defRPr sz="7900" b="1"/>
            </a:lvl4pPr>
            <a:lvl5pPr marL="8987089" indent="0">
              <a:buNone/>
              <a:defRPr sz="7900" b="1"/>
            </a:lvl5pPr>
            <a:lvl6pPr marL="11233861" indent="0">
              <a:buNone/>
              <a:defRPr sz="7900" b="1"/>
            </a:lvl6pPr>
            <a:lvl7pPr marL="13480633" indent="0">
              <a:buNone/>
              <a:defRPr sz="7900" b="1"/>
            </a:lvl7pPr>
            <a:lvl8pPr marL="15727406" indent="0">
              <a:buNone/>
              <a:defRPr sz="7900" b="1"/>
            </a:lvl8pPr>
            <a:lvl9pPr marL="17974178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1019367"/>
            <a:ext cx="19400520" cy="20019859"/>
          </a:xfrm>
        </p:spPr>
        <p:txBody>
          <a:bodyPr/>
          <a:lstStyle>
            <a:lvl1pPr>
              <a:defRPr sz="11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0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5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83453"/>
            <a:ext cx="14439902" cy="5887720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83456"/>
            <a:ext cx="24536400" cy="29655773"/>
          </a:xfrm>
        </p:spPr>
        <p:txBody>
          <a:bodyPr/>
          <a:lstStyle>
            <a:lvl1pPr>
              <a:defRPr sz="15700"/>
            </a:lvl1pPr>
            <a:lvl2pPr>
              <a:defRPr sz="138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7271176"/>
            <a:ext cx="14439902" cy="23768053"/>
          </a:xfrm>
        </p:spPr>
        <p:txBody>
          <a:bodyPr/>
          <a:lstStyle>
            <a:lvl1pPr marL="0" indent="0">
              <a:buNone/>
              <a:defRPr sz="6900"/>
            </a:lvl1pPr>
            <a:lvl2pPr marL="2246772" indent="0">
              <a:buNone/>
              <a:defRPr sz="5900"/>
            </a:lvl2pPr>
            <a:lvl3pPr marL="4493544" indent="0">
              <a:buNone/>
              <a:defRPr sz="4900"/>
            </a:lvl3pPr>
            <a:lvl4pPr marL="6740317" indent="0">
              <a:buNone/>
              <a:defRPr sz="4400"/>
            </a:lvl4pPr>
            <a:lvl5pPr marL="8987089" indent="0">
              <a:buNone/>
              <a:defRPr sz="4400"/>
            </a:lvl5pPr>
            <a:lvl6pPr marL="11233861" indent="0">
              <a:buNone/>
              <a:defRPr sz="4400"/>
            </a:lvl6pPr>
            <a:lvl7pPr marL="13480633" indent="0">
              <a:buNone/>
              <a:defRPr sz="4400"/>
            </a:lvl7pPr>
            <a:lvl8pPr marL="15727406" indent="0">
              <a:buNone/>
              <a:defRPr sz="4400"/>
            </a:lvl8pPr>
            <a:lvl9pPr marL="17974178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7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4323040"/>
            <a:ext cx="26334720" cy="2871473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3104727"/>
            <a:ext cx="26334720" cy="20848320"/>
          </a:xfrm>
        </p:spPr>
        <p:txBody>
          <a:bodyPr/>
          <a:lstStyle>
            <a:lvl1pPr marL="0" indent="0">
              <a:buNone/>
              <a:defRPr sz="15700"/>
            </a:lvl1pPr>
            <a:lvl2pPr marL="2246772" indent="0">
              <a:buNone/>
              <a:defRPr sz="13800"/>
            </a:lvl2pPr>
            <a:lvl3pPr marL="4493544" indent="0">
              <a:buNone/>
              <a:defRPr sz="11800"/>
            </a:lvl3pPr>
            <a:lvl4pPr marL="6740317" indent="0">
              <a:buNone/>
              <a:defRPr sz="9800"/>
            </a:lvl4pPr>
            <a:lvl5pPr marL="8987089" indent="0">
              <a:buNone/>
              <a:defRPr sz="9800"/>
            </a:lvl5pPr>
            <a:lvl6pPr marL="11233861" indent="0">
              <a:buNone/>
              <a:defRPr sz="9800"/>
            </a:lvl6pPr>
            <a:lvl7pPr marL="13480633" indent="0">
              <a:buNone/>
              <a:defRPr sz="9800"/>
            </a:lvl7pPr>
            <a:lvl8pPr marL="15727406" indent="0">
              <a:buNone/>
              <a:defRPr sz="9800"/>
            </a:lvl8pPr>
            <a:lvl9pPr marL="17974178" indent="0">
              <a:buNone/>
              <a:defRPr sz="9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7194513"/>
            <a:ext cx="26334720" cy="4077967"/>
          </a:xfrm>
        </p:spPr>
        <p:txBody>
          <a:bodyPr/>
          <a:lstStyle>
            <a:lvl1pPr marL="0" indent="0">
              <a:buNone/>
              <a:defRPr sz="6900"/>
            </a:lvl1pPr>
            <a:lvl2pPr marL="2246772" indent="0">
              <a:buNone/>
              <a:defRPr sz="5900"/>
            </a:lvl2pPr>
            <a:lvl3pPr marL="4493544" indent="0">
              <a:buNone/>
              <a:defRPr sz="4900"/>
            </a:lvl3pPr>
            <a:lvl4pPr marL="6740317" indent="0">
              <a:buNone/>
              <a:defRPr sz="4400"/>
            </a:lvl4pPr>
            <a:lvl5pPr marL="8987089" indent="0">
              <a:buNone/>
              <a:defRPr sz="4400"/>
            </a:lvl5pPr>
            <a:lvl6pPr marL="11233861" indent="0">
              <a:buNone/>
              <a:defRPr sz="4400"/>
            </a:lvl6pPr>
            <a:lvl7pPr marL="13480633" indent="0">
              <a:buNone/>
              <a:defRPr sz="4400"/>
            </a:lvl7pPr>
            <a:lvl8pPr marL="15727406" indent="0">
              <a:buNone/>
              <a:defRPr sz="4400"/>
            </a:lvl8pPr>
            <a:lvl9pPr marL="17974178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91499"/>
            <a:ext cx="39502080" cy="5791200"/>
          </a:xfrm>
          <a:prstGeom prst="rect">
            <a:avLst/>
          </a:prstGeom>
        </p:spPr>
        <p:txBody>
          <a:bodyPr vert="horz" lIns="449354" tIns="224677" rIns="449354" bIns="2246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107682"/>
            <a:ext cx="39502080" cy="22931546"/>
          </a:xfrm>
          <a:prstGeom prst="rect">
            <a:avLst/>
          </a:prstGeom>
        </p:spPr>
        <p:txBody>
          <a:bodyPr vert="horz" lIns="449354" tIns="224677" rIns="449354" bIns="2246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2205509"/>
            <a:ext cx="10241280" cy="1849967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1B90-EB55-4827-9D69-5FB5E8C3929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2205509"/>
            <a:ext cx="13898880" cy="1849967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2205509"/>
            <a:ext cx="10241280" cy="1849967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9740A-1EA5-4271-A377-B37E3F41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3544" rtl="0" eaLnBrk="1" latinLnBrk="0" hangingPunct="1">
        <a:spcBef>
          <a:spcPct val="0"/>
        </a:spcBef>
        <a:buNone/>
        <a:defRPr sz="2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5079" indent="-1685079" algn="l" defTabSz="4493544" rtl="0" eaLnBrk="1" latinLnBrk="0" hangingPunct="1">
        <a:spcBef>
          <a:spcPct val="20000"/>
        </a:spcBef>
        <a:buFont typeface="Arial" pitchFamily="34" charset="0"/>
        <a:buChar char="•"/>
        <a:defRPr sz="15700" kern="1200">
          <a:solidFill>
            <a:schemeClr val="tx1"/>
          </a:solidFill>
          <a:latin typeface="+mn-lt"/>
          <a:ea typeface="+mn-ea"/>
          <a:cs typeface="+mn-cs"/>
        </a:defRPr>
      </a:lvl1pPr>
      <a:lvl2pPr marL="3651005" indent="-1404233" algn="l" defTabSz="4493544" rtl="0" eaLnBrk="1" latinLnBrk="0" hangingPunct="1">
        <a:spcBef>
          <a:spcPct val="20000"/>
        </a:spcBef>
        <a:buFont typeface="Arial" pitchFamily="34" charset="0"/>
        <a:buChar char="–"/>
        <a:defRPr sz="13800" kern="1200">
          <a:solidFill>
            <a:schemeClr val="tx1"/>
          </a:solidFill>
          <a:latin typeface="+mn-lt"/>
          <a:ea typeface="+mn-ea"/>
          <a:cs typeface="+mn-cs"/>
        </a:defRPr>
      </a:lvl2pPr>
      <a:lvl3pPr marL="5616931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3pPr>
      <a:lvl4pPr marL="7863703" indent="-1123386" algn="l" defTabSz="4493544" rtl="0" eaLnBrk="1" latinLnBrk="0" hangingPunct="1">
        <a:spcBef>
          <a:spcPct val="20000"/>
        </a:spcBef>
        <a:buFont typeface="Arial" pitchFamily="34" charset="0"/>
        <a:buChar char="–"/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110475" indent="-1123386" algn="l" defTabSz="4493544" rtl="0" eaLnBrk="1" latinLnBrk="0" hangingPunct="1">
        <a:spcBef>
          <a:spcPct val="20000"/>
        </a:spcBef>
        <a:buFont typeface="Arial" pitchFamily="34" charset="0"/>
        <a:buChar char="»"/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57247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604020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50792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97564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6772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93544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40317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87089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33861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80633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727406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74178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5300" y="13941892"/>
            <a:ext cx="35280600" cy="7325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0" tIns="274320" rIns="274320" bIns="274320" rtlCol="0">
            <a:spAutoFit/>
          </a:bodyPr>
          <a:lstStyle/>
          <a:p>
            <a:pPr algn="ctr"/>
            <a:r>
              <a:rPr lang="en-US" dirty="0" smtClean="0"/>
              <a:t>This slide has  been specially formatted to fit our printer.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Delete this  textbox and design your poster in the white space.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Please note that a regular power point slide will not work with our printer.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0600" y="762000"/>
            <a:ext cx="114300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6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Calin-Jageman, Robert</dc:creator>
  <cp:lastModifiedBy>admin</cp:lastModifiedBy>
  <cp:revision>6</cp:revision>
  <dcterms:created xsi:type="dcterms:W3CDTF">2012-12-13T15:42:12Z</dcterms:created>
  <dcterms:modified xsi:type="dcterms:W3CDTF">2017-03-21T22:14:05Z</dcterms:modified>
</cp:coreProperties>
</file>