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notesMasterIdLst>
    <p:notesMasterId r:id="rId13"/>
  </p:notesMasterIdLst>
  <p:sldIdLst>
    <p:sldId id="256" r:id="rId2"/>
    <p:sldId id="262" r:id="rId3"/>
    <p:sldId id="257" r:id="rId4"/>
    <p:sldId id="267" r:id="rId5"/>
    <p:sldId id="270" r:id="rId6"/>
    <p:sldId id="271" r:id="rId7"/>
    <p:sldId id="272" r:id="rId8"/>
    <p:sldId id="273" r:id="rId9"/>
    <p:sldId id="27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39" autoAdjust="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029C7-45B2-4030-A3EE-1D85B07B5C96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9E04B-1982-433F-83FD-4A3F2D47E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-Professors are very willing to help you but you need to ask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-Anything your professor writes on the board should appear in your notes because there is a good chance it will be on the test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E04B-1982-433F-83FD-4A3F2D47E0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90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60000"/>
              </a:lnSpc>
            </a:pPr>
            <a:r>
              <a:rPr lang="en-US" dirty="0" smtClean="0">
                <a:solidFill>
                  <a:schemeClr val="tx1"/>
                </a:solidFill>
              </a:rPr>
              <a:t>-Divide readings up into manageable chunks (don’t read 200 pages at one time; you will not retain anything!)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solidFill>
                  <a:schemeClr val="tx1"/>
                </a:solidFill>
              </a:rPr>
              <a:t>-Study for Quizzes and Tests over the course of a week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solidFill>
                  <a:schemeClr val="tx1"/>
                </a:solidFill>
              </a:rPr>
              <a:t>-Start thinking of ideas for papers when the assignment is given</a:t>
            </a:r>
          </a:p>
          <a:p>
            <a:pPr lvl="1">
              <a:lnSpc>
                <a:spcPct val="16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E04B-1982-433F-83FD-4A3F2D47E0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3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Question anything you do not understand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E04B-1982-433F-83FD-4A3F2D47E0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5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7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7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69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5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6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58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cap="all" spc="200" dirty="0">
                <a:solidFill>
                  <a:schemeClr val="tx1"/>
                </a:solidFill>
                <a:ea typeface="+mn-ea"/>
                <a:cs typeface="+mn-cs"/>
              </a:rPr>
              <a:t>Study Tips: </a:t>
            </a:r>
            <a:r>
              <a:rPr lang="en-US" sz="5400" cap="all" spc="2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en-US" sz="5400" cap="all" spc="2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en-US" sz="5400" cap="all" spc="200" dirty="0" smtClean="0">
                <a:solidFill>
                  <a:schemeClr val="tx1"/>
                </a:solidFill>
                <a:ea typeface="+mn-ea"/>
                <a:cs typeface="+mn-cs"/>
              </a:rPr>
              <a:t>Best spots on Campus</a:t>
            </a:r>
            <a:endParaRPr lang="en-US" sz="5400" cap="all" spc="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943600"/>
            <a:ext cx="6400800" cy="533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Peer Advisor Freshman Seminar Series</a:t>
            </a:r>
          </a:p>
          <a:p>
            <a:endParaRPr lang="en-US" dirty="0"/>
          </a:p>
        </p:txBody>
      </p:sp>
      <p:pic>
        <p:nvPicPr>
          <p:cNvPr id="4" name="Picture 3" descr="Golden Years, The : Handy (Jam) Organization : Fre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124200"/>
            <a:ext cx="17145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0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49" y="228600"/>
            <a:ext cx="7543800" cy="1450757"/>
          </a:xfrm>
        </p:spPr>
        <p:txBody>
          <a:bodyPr>
            <a:normAutofit/>
          </a:bodyPr>
          <a:lstStyle/>
          <a:p>
            <a:pPr algn="l"/>
            <a:r>
              <a:rPr lang="en-US" sz="4000" cap="all" spc="200" dirty="0">
                <a:solidFill>
                  <a:schemeClr val="tx1"/>
                </a:solidFill>
              </a:rPr>
              <a:t>Places to Study on Campus!</a:t>
            </a:r>
            <a:endParaRPr lang="en-US" sz="4000" cap="all" spc="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249" y="2057400"/>
            <a:ext cx="4587241" cy="3869266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The Reading 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Cyber Cafe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The Tech Lab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Academic Enrichment </a:t>
            </a:r>
            <a:r>
              <a:rPr lang="en-US" sz="3000" dirty="0" smtClean="0">
                <a:solidFill>
                  <a:schemeClr val="tx1"/>
                </a:solidFill>
              </a:rPr>
              <a:t>Center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>
                <a:solidFill>
                  <a:schemeClr val="tx1"/>
                </a:solidFill>
              </a:rPr>
              <a:t>Dining </a:t>
            </a:r>
            <a:r>
              <a:rPr lang="en-US" sz="3000" dirty="0" smtClean="0">
                <a:solidFill>
                  <a:schemeClr val="tx1"/>
                </a:solidFill>
              </a:rPr>
              <a:t>Hall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 Library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>
                <a:solidFill>
                  <a:schemeClr val="tx1"/>
                </a:solidFill>
              </a:rPr>
              <a:t>“</a:t>
            </a:r>
            <a:r>
              <a:rPr lang="en-US" sz="3000" dirty="0" smtClean="0">
                <a:solidFill>
                  <a:schemeClr val="tx1"/>
                </a:solidFill>
              </a:rPr>
              <a:t>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 Underground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Parmer </a:t>
            </a:r>
            <a:r>
              <a:rPr lang="en-US" sz="3000" dirty="0">
                <a:solidFill>
                  <a:schemeClr val="tx1"/>
                </a:solidFill>
              </a:rPr>
              <a:t>Atrium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ALENTOS PEDAGÓGICOS: GRAMÁTICA - PORTUGUÊS - CLASS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798" y="2485814"/>
            <a:ext cx="3971235" cy="239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5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09800"/>
            <a:ext cx="5334000" cy="1470025"/>
          </a:xfrm>
        </p:spPr>
        <p:txBody>
          <a:bodyPr>
            <a:normAutofit/>
          </a:bodyPr>
          <a:lstStyle/>
          <a:p>
            <a:r>
              <a:rPr lang="en-US" sz="7200" cap="all" spc="200" dirty="0">
                <a:solidFill>
                  <a:schemeClr val="tx1"/>
                </a:solidFill>
              </a:rPr>
              <a:t>QUESTIONS?</a:t>
            </a:r>
            <a:endParaRPr lang="en-US" sz="7200" cap="all" spc="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61852" y="3886200"/>
            <a:ext cx="4629548" cy="2209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>
              <a:latin typeface="+mn-lt"/>
            </a:endParaRPr>
          </a:p>
          <a:p>
            <a:r>
              <a:rPr lang="en-US" dirty="0" smtClean="0"/>
              <a:t>MAKE SURE YOU DEDICATE YOUR TIME TO STUDYING!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4941"/>
            <a:ext cx="7543800" cy="145075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400" cap="all" spc="200" dirty="0">
                <a:solidFill>
                  <a:schemeClr val="tx1"/>
                </a:solidFill>
                <a:ea typeface="+mn-ea"/>
                <a:cs typeface="+mn-cs"/>
              </a:rPr>
              <a:t>Engage </a:t>
            </a:r>
            <a:r>
              <a:rPr lang="en-US" sz="4100" cap="all" spc="200" dirty="0">
                <a:solidFill>
                  <a:schemeClr val="tx1"/>
                </a:solidFill>
                <a:ea typeface="+mn-ea"/>
                <a:cs typeface="+mn-cs"/>
              </a:rPr>
              <a:t>Your Professors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92" y="2337800"/>
            <a:ext cx="8229600" cy="2362200"/>
          </a:xfrm>
        </p:spPr>
        <p:txBody>
          <a:bodyPr>
            <a:normAutofit/>
          </a:bodyPr>
          <a:lstStyle/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Questions about the assignment</a:t>
            </a:r>
            <a:r>
              <a:rPr lang="en-US" sz="2000" dirty="0">
                <a:solidFill>
                  <a:schemeClr val="tx1"/>
                </a:solidFill>
              </a:rPr>
              <a:t>s?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 to office hours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Talk to your professor </a:t>
            </a:r>
            <a:r>
              <a:rPr lang="en-US" sz="2000" dirty="0">
                <a:solidFill>
                  <a:schemeClr val="tx1"/>
                </a:solidFill>
              </a:rPr>
              <a:t>before/after</a:t>
            </a:r>
            <a:r>
              <a:rPr lang="en-US" sz="2000" dirty="0">
                <a:solidFill>
                  <a:schemeClr val="tx1"/>
                </a:solidFill>
              </a:rPr>
              <a:t> class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Send emails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Take Effective Notes</a:t>
            </a:r>
          </a:p>
          <a:p>
            <a:pPr marL="91440" lvl="1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1817586"/>
            <a:ext cx="58674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endParaRPr lang="en-US" sz="3200" cap="all" spc="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836" y="4530236"/>
            <a:ext cx="8763000" cy="2220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Font typeface="Calibri" pitchFamily="34" charset="0"/>
              <a:buChar char="◦"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 descr="Hutchinson-page - RESEARCH PAPER ASSIGN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595" y="2160988"/>
            <a:ext cx="28003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0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4880794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3. </a:t>
            </a:r>
            <a:r>
              <a:rPr lang="en-US" sz="4400" cap="all" spc="200" dirty="0">
                <a:solidFill>
                  <a:schemeClr val="tx1"/>
                </a:solidFill>
                <a:ea typeface="+mn-ea"/>
                <a:cs typeface="+mn-cs"/>
              </a:rPr>
              <a:t>Plan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438400"/>
            <a:ext cx="4423594" cy="3124200"/>
          </a:xfrm>
        </p:spPr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Divide readings up into manageable chunks </a:t>
            </a:r>
            <a:endParaRPr lang="en-US" sz="2000" dirty="0">
              <a:solidFill>
                <a:schemeClr val="tx1"/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Study </a:t>
            </a:r>
            <a:r>
              <a:rPr lang="en-US" sz="2000" dirty="0">
                <a:solidFill>
                  <a:schemeClr val="tx1"/>
                </a:solidFill>
              </a:rPr>
              <a:t>for Quizzes and Tests </a:t>
            </a:r>
            <a:endParaRPr lang="en-US" sz="2000" dirty="0">
              <a:solidFill>
                <a:schemeClr val="tx1"/>
              </a:solidFill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Start </a:t>
            </a:r>
            <a:r>
              <a:rPr lang="en-US" sz="2000" dirty="0">
                <a:solidFill>
                  <a:schemeClr val="tx1"/>
                </a:solidFill>
              </a:rPr>
              <a:t>thinking of ideas for papers when the assignment is given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baby reading - NotEnoughGood.co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3621972" cy="314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400" cap="all" spc="200" dirty="0" smtClean="0">
                <a:solidFill>
                  <a:schemeClr val="tx1"/>
                </a:solidFill>
                <a:ea typeface="+mn-ea"/>
                <a:cs typeface="+mn-cs"/>
              </a:rPr>
              <a:t>Open </a:t>
            </a:r>
            <a:r>
              <a:rPr lang="en-US" sz="4400" cap="all" spc="200" dirty="0">
                <a:solidFill>
                  <a:schemeClr val="tx1"/>
                </a:solidFill>
                <a:ea typeface="+mn-ea"/>
                <a:cs typeface="+mn-cs"/>
              </a:rPr>
              <a:t>To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628" y="2286000"/>
            <a:ext cx="5409156" cy="2743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 over mistakes on exams and assignments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Review professor’s </a:t>
            </a:r>
            <a:r>
              <a:rPr lang="en-US" dirty="0" smtClean="0">
                <a:solidFill>
                  <a:schemeClr val="tx1"/>
                </a:solidFill>
              </a:rPr>
              <a:t>remarks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Ask questions and participate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044" y="4673811"/>
            <a:ext cx="3657600" cy="1181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0584" y="3892985"/>
            <a:ext cx="6172200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speakingsesgotes - teacher (sample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84" y="2945247"/>
            <a:ext cx="41148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8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22572" cy="1143000"/>
          </a:xfrm>
        </p:spPr>
        <p:txBody>
          <a:bodyPr>
            <a:noAutofit/>
          </a:bodyPr>
          <a:lstStyle/>
          <a:p>
            <a:r>
              <a:rPr lang="en-US" sz="4400" cap="all" spc="200" dirty="0">
                <a:solidFill>
                  <a:schemeClr val="tx1"/>
                </a:solidFill>
                <a:ea typeface="+mn-ea"/>
                <a:cs typeface="+mn-cs"/>
              </a:rPr>
              <a:t>Manage Your Surroundings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5716" y="1828800"/>
            <a:ext cx="4572000" cy="7758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400" cap="all" spc="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70886" y="2731302"/>
            <a:ext cx="279647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say you are studying when you’re really checking your Facebook, Twitter, Instagram etc.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getting distracted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43" y="1828800"/>
            <a:ext cx="3352800" cy="42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37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3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all" spc="200" dirty="0">
                <a:solidFill>
                  <a:schemeClr val="tx1"/>
                </a:solidFill>
              </a:rPr>
              <a:t>Keep Yourself in </a:t>
            </a:r>
            <a:r>
              <a:rPr lang="en-US" sz="4400" cap="all" spc="200" dirty="0" smtClean="0">
                <a:solidFill>
                  <a:schemeClr val="tx1"/>
                </a:solidFill>
              </a:rPr>
              <a:t>Tip-Top Shape</a:t>
            </a:r>
            <a:r>
              <a:rPr lang="en-US" sz="4400" cap="all" spc="200" dirty="0">
                <a:solidFill>
                  <a:schemeClr val="tx1"/>
                </a:solidFill>
              </a:rPr>
              <a:t/>
            </a:r>
            <a:br>
              <a:rPr lang="en-US" sz="4400" cap="all" spc="200" dirty="0">
                <a:solidFill>
                  <a:schemeClr val="tx1"/>
                </a:solidFill>
              </a:rPr>
            </a:br>
            <a:endParaRPr lang="en-US" sz="4400" cap="all" spc="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3849666"/>
            <a:ext cx="7024744" cy="7426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4500" cap="all" spc="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263422"/>
            <a:ext cx="5273691" cy="3201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Never underestimate the value of sleeping and eating right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Schedule your eating and sleeping to make sure that you are taking care of yourself.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It’s difficult to excel if you’re feeling doomed to fail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Focus on your positive achievements</a:t>
            </a:r>
          </a:p>
          <a:p>
            <a:pPr indent="-3429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91440" indent="-9144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 descr="&lt;strong&gt;Running&lt;/strong&gt; man drawing | 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406422"/>
            <a:ext cx="3403600" cy="278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032141"/>
            <a:ext cx="5562600" cy="1143000"/>
          </a:xfrm>
        </p:spPr>
        <p:txBody>
          <a:bodyPr>
            <a:noAutofit/>
          </a:bodyPr>
          <a:lstStyle/>
          <a:p>
            <a:r>
              <a:rPr lang="en-US" sz="4000" cap="all" spc="200" dirty="0">
                <a:solidFill>
                  <a:schemeClr val="tx1"/>
                </a:solidFill>
              </a:rPr>
              <a:t>Challenge Yourself </a:t>
            </a:r>
            <a:r>
              <a:rPr lang="en-US" sz="4000" cap="all" spc="200" dirty="0">
                <a:solidFill>
                  <a:schemeClr val="tx1"/>
                </a:solidFill>
              </a:rPr>
              <a:t> and Be </a:t>
            </a:r>
            <a:r>
              <a:rPr lang="en-US" sz="4000" cap="all" spc="200" dirty="0">
                <a:solidFill>
                  <a:schemeClr val="tx1"/>
                </a:solidFill>
              </a:rPr>
              <a:t>Persistent</a:t>
            </a:r>
            <a:br>
              <a:rPr lang="en-US" sz="4000" cap="all" spc="200" dirty="0">
                <a:solidFill>
                  <a:schemeClr val="tx1"/>
                </a:solidFill>
              </a:rPr>
            </a:br>
            <a:endParaRPr lang="en-US" sz="4000" cap="all" spc="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209800"/>
            <a:ext cx="3575696" cy="12577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Think actively about what your reading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Don’t zone out or text when in </a:t>
            </a:r>
            <a:r>
              <a:rPr lang="en-US" sz="2800" dirty="0" smtClean="0">
                <a:solidFill>
                  <a:schemeClr val="tx1"/>
                </a:solidFill>
              </a:rPr>
              <a:t>class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Course </a:t>
            </a:r>
            <a:r>
              <a:rPr lang="en-US" sz="2800" dirty="0">
                <a:solidFill>
                  <a:schemeClr val="tx1"/>
                </a:solidFill>
              </a:rPr>
              <a:t>work is </a:t>
            </a:r>
            <a:r>
              <a:rPr lang="en-US" sz="2800" dirty="0" smtClean="0">
                <a:solidFill>
                  <a:schemeClr val="tx1"/>
                </a:solidFill>
              </a:rPr>
              <a:t>tough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Extra </a:t>
            </a:r>
            <a:r>
              <a:rPr lang="en-US" sz="2800" dirty="0">
                <a:solidFill>
                  <a:schemeClr val="tx1"/>
                </a:solidFill>
              </a:rPr>
              <a:t>work may be needed for some assignments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3242153"/>
            <a:ext cx="4038600" cy="9853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751" y="4227534"/>
            <a:ext cx="4267200" cy="1868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&lt;strong&gt;Book&lt;/strong&gt; | Free Stock Photo | Illustration of a &lt;strong&gt;book&lt;/strong&gt; | # 143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71227"/>
            <a:ext cx="2799167" cy="292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62687"/>
            <a:ext cx="5257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cap="all" spc="200" dirty="0">
                <a:solidFill>
                  <a:schemeClr val="tx1"/>
                </a:solidFill>
              </a:rPr>
              <a:t>Don’t Cut Corners and Aim High</a:t>
            </a:r>
            <a:endParaRPr lang="en-US" sz="4000" cap="all" spc="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4595308" cy="156254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Stay on top of your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Focus on important tasks you need to get </a:t>
            </a:r>
            <a:r>
              <a:rPr lang="en-US" dirty="0" smtClean="0">
                <a:solidFill>
                  <a:schemeClr val="tx1"/>
                </a:solidFill>
              </a:rPr>
              <a:t>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Never strive for average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5025" y="4246845"/>
            <a:ext cx="4613753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Question about meaning of &quot;&lt;strong&gt;cut&lt;/strong&gt; the &lt;strong&gt;corner&lt;/strong&gt;&quot; - English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390" y="2532227"/>
            <a:ext cx="4424819" cy="34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6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869" y="1066783"/>
            <a:ext cx="9497860" cy="1143000"/>
          </a:xfrm>
        </p:spPr>
        <p:txBody>
          <a:bodyPr>
            <a:normAutofit/>
          </a:bodyPr>
          <a:lstStyle/>
          <a:p>
            <a:r>
              <a:rPr lang="en-US" sz="4000" cap="all" spc="200" dirty="0">
                <a:solidFill>
                  <a:schemeClr val="tx1"/>
                </a:solidFill>
              </a:rPr>
              <a:t>Visualize </a:t>
            </a:r>
            <a:r>
              <a:rPr lang="en-US" sz="4000" cap="all" spc="200" dirty="0">
                <a:solidFill>
                  <a:schemeClr val="tx1"/>
                </a:solidFill>
              </a:rPr>
              <a:t>Success</a:t>
            </a:r>
            <a:br>
              <a:rPr lang="en-US" sz="4000" cap="all" spc="200" dirty="0">
                <a:solidFill>
                  <a:schemeClr val="tx1"/>
                </a:solidFill>
              </a:rPr>
            </a:br>
            <a:endParaRPr lang="en-US" sz="4000" cap="all" spc="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2328325"/>
            <a:ext cx="3577739" cy="133394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Successful students know that college is their job and make doing well their highest </a:t>
            </a:r>
            <a:r>
              <a:rPr lang="en-US" sz="2800" dirty="0" smtClean="0">
                <a:solidFill>
                  <a:schemeClr val="tx1"/>
                </a:solidFill>
              </a:rPr>
              <a:t>priority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helps to achieve a goal if you visualize yourself achieving it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3658122"/>
            <a:ext cx="4441339" cy="837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495800"/>
            <a:ext cx="6805108" cy="1333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6" name="Picture 5" descr="Blast Off! - The Exploring Our World Wik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71974"/>
            <a:ext cx="417640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550</TotalTime>
  <Words>361</Words>
  <Application>Microsoft Office PowerPoint</Application>
  <PresentationFormat>On-screen Show (4:3)</PresentationFormat>
  <Paragraphs>69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 2</vt:lpstr>
      <vt:lpstr>Retrospect</vt:lpstr>
      <vt:lpstr>Study Tips:  Best spots on Campus</vt:lpstr>
      <vt:lpstr> Engage Your Professors </vt:lpstr>
      <vt:lpstr>3. Plan Ahead</vt:lpstr>
      <vt:lpstr>Open To Feedback</vt:lpstr>
      <vt:lpstr>Manage Your Surroundings</vt:lpstr>
      <vt:lpstr>Keep Yourself in Tip-Top Shape </vt:lpstr>
      <vt:lpstr>Challenge Yourself  and Be Persistent </vt:lpstr>
      <vt:lpstr>Don’t Cut Corners and Aim High</vt:lpstr>
      <vt:lpstr>Visualize Success </vt:lpstr>
      <vt:lpstr>Places to Study on Campus!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in College</dc:title>
  <dc:creator>RCAS</dc:creator>
  <cp:lastModifiedBy>RCAS</cp:lastModifiedBy>
  <cp:revision>105</cp:revision>
  <dcterms:created xsi:type="dcterms:W3CDTF">2006-08-16T00:00:00Z</dcterms:created>
  <dcterms:modified xsi:type="dcterms:W3CDTF">2018-05-14T19:23:11Z</dcterms:modified>
</cp:coreProperties>
</file>