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63" r:id="rId3"/>
    <p:sldId id="257" r:id="rId4"/>
    <p:sldId id="258" r:id="rId5"/>
    <p:sldId id="259" r:id="rId6"/>
    <p:sldId id="260" r:id="rId7"/>
    <p:sldId id="265" r:id="rId8"/>
    <p:sldId id="261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E53DF6-0893-4C5C-B1C8-C3708CE6D68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5526C3-33CD-477B-AAF1-E6666E9F5395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Introduction</a:t>
          </a:r>
          <a:endParaRPr lang="en-US" dirty="0">
            <a:solidFill>
              <a:schemeClr val="tx2"/>
            </a:solidFill>
          </a:endParaRPr>
        </a:p>
      </dgm:t>
    </dgm:pt>
    <dgm:pt modelId="{483EC37E-5161-4966-850A-C34769D81D89}" type="parTrans" cxnId="{17E5B431-78A1-409A-881E-D8EC3BFB5A3E}">
      <dgm:prSet/>
      <dgm:spPr/>
      <dgm:t>
        <a:bodyPr/>
        <a:lstStyle/>
        <a:p>
          <a:endParaRPr lang="en-US"/>
        </a:p>
      </dgm:t>
    </dgm:pt>
    <dgm:pt modelId="{270DA196-6E87-4B9A-A593-F8AECB34AB8F}" type="sibTrans" cxnId="{17E5B431-78A1-409A-881E-D8EC3BFB5A3E}">
      <dgm:prSet/>
      <dgm:spPr/>
      <dgm:t>
        <a:bodyPr/>
        <a:lstStyle/>
        <a:p>
          <a:endParaRPr lang="en-US"/>
        </a:p>
      </dgm:t>
    </dgm:pt>
    <dgm:pt modelId="{018513DC-F3AA-4948-BACF-4B5160481DFC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Conclusion</a:t>
          </a:r>
          <a:endParaRPr lang="en-US" dirty="0">
            <a:solidFill>
              <a:schemeClr val="tx2"/>
            </a:solidFill>
          </a:endParaRPr>
        </a:p>
      </dgm:t>
    </dgm:pt>
    <dgm:pt modelId="{AE4581AB-C333-47E1-8803-16525DE33B60}" type="sibTrans" cxnId="{5B8964C5-5EBE-435A-AB50-D49CA7121677}">
      <dgm:prSet/>
      <dgm:spPr/>
      <dgm:t>
        <a:bodyPr/>
        <a:lstStyle/>
        <a:p>
          <a:endParaRPr lang="en-US"/>
        </a:p>
      </dgm:t>
    </dgm:pt>
    <dgm:pt modelId="{32B5B7EB-3CF9-4F6C-9B6D-FA0380AC2C81}" type="parTrans" cxnId="{5B8964C5-5EBE-435A-AB50-D49CA7121677}">
      <dgm:prSet/>
      <dgm:spPr/>
      <dgm:t>
        <a:bodyPr/>
        <a:lstStyle/>
        <a:p>
          <a:endParaRPr lang="en-US"/>
        </a:p>
      </dgm:t>
    </dgm:pt>
    <dgm:pt modelId="{185393B5-CFEA-4584-BB1F-CCDE6A8C2446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Body</a:t>
          </a:r>
          <a:endParaRPr lang="en-US" dirty="0">
            <a:solidFill>
              <a:schemeClr val="tx2"/>
            </a:solidFill>
          </a:endParaRPr>
        </a:p>
      </dgm:t>
    </dgm:pt>
    <dgm:pt modelId="{4F3767D1-EA86-4653-BD2A-48926C5CDAAF}" type="sibTrans" cxnId="{7D0242D3-FEED-44F4-9703-4E13CFB64A1A}">
      <dgm:prSet/>
      <dgm:spPr/>
      <dgm:t>
        <a:bodyPr/>
        <a:lstStyle/>
        <a:p>
          <a:endParaRPr lang="en-US"/>
        </a:p>
      </dgm:t>
    </dgm:pt>
    <dgm:pt modelId="{BA7F8E7B-09E2-4A40-8F09-BAA43FBEF775}" type="parTrans" cxnId="{7D0242D3-FEED-44F4-9703-4E13CFB64A1A}">
      <dgm:prSet/>
      <dgm:spPr/>
      <dgm:t>
        <a:bodyPr/>
        <a:lstStyle/>
        <a:p>
          <a:endParaRPr lang="en-US"/>
        </a:p>
      </dgm:t>
    </dgm:pt>
    <dgm:pt modelId="{55CAC7F6-36C2-400E-93F4-78ABFF076F6D}">
      <dgm:prSet/>
      <dgm:spPr/>
      <dgm:t>
        <a:bodyPr anchor="t"/>
        <a:lstStyle/>
        <a:p>
          <a:endParaRPr lang="en-US" dirty="0"/>
        </a:p>
      </dgm:t>
    </dgm:pt>
    <dgm:pt modelId="{BA84A8A5-7814-4BC2-8ACA-DA71FAE44CED}" type="parTrans" cxnId="{2545C5B7-1AD3-4FB6-90F5-CEF54E12E441}">
      <dgm:prSet/>
      <dgm:spPr/>
      <dgm:t>
        <a:bodyPr/>
        <a:lstStyle/>
        <a:p>
          <a:endParaRPr lang="en-US"/>
        </a:p>
      </dgm:t>
    </dgm:pt>
    <dgm:pt modelId="{D710A45C-EA05-4D16-AFD2-767CC6D7F58C}" type="sibTrans" cxnId="{2545C5B7-1AD3-4FB6-90F5-CEF54E12E441}">
      <dgm:prSet/>
      <dgm:spPr/>
      <dgm:t>
        <a:bodyPr/>
        <a:lstStyle/>
        <a:p>
          <a:endParaRPr lang="en-US"/>
        </a:p>
      </dgm:t>
    </dgm:pt>
    <dgm:pt modelId="{43684D46-4267-4748-9819-E34D50260551}">
      <dgm:prSet/>
      <dgm:spPr/>
      <dgm:t>
        <a:bodyPr anchor="t"/>
        <a:lstStyle/>
        <a:p>
          <a:r>
            <a:rPr lang="en-US" dirty="0" smtClean="0">
              <a:latin typeface="Bookman Old Style" panose="02050604050505020204" pitchFamily="18" charset="0"/>
            </a:rPr>
            <a:t>Attention getter.</a:t>
          </a:r>
        </a:p>
      </dgm:t>
    </dgm:pt>
    <dgm:pt modelId="{E1E1BA1A-59CF-4E48-867D-3385ACFF6F65}" type="parTrans" cxnId="{97F8DCF0-9EE9-4FBA-864A-FEB2E83874B3}">
      <dgm:prSet/>
      <dgm:spPr/>
      <dgm:t>
        <a:bodyPr/>
        <a:lstStyle/>
        <a:p>
          <a:endParaRPr lang="en-US"/>
        </a:p>
      </dgm:t>
    </dgm:pt>
    <dgm:pt modelId="{162D3432-2EA4-4876-A487-F2765BB0D0C3}" type="sibTrans" cxnId="{97F8DCF0-9EE9-4FBA-864A-FEB2E83874B3}">
      <dgm:prSet/>
      <dgm:spPr/>
      <dgm:t>
        <a:bodyPr/>
        <a:lstStyle/>
        <a:p>
          <a:endParaRPr lang="en-US"/>
        </a:p>
      </dgm:t>
    </dgm:pt>
    <dgm:pt modelId="{93ECD44D-95BD-433F-AAEE-CEABDC1A97ED}">
      <dgm:prSet/>
      <dgm:spPr/>
      <dgm:t>
        <a:bodyPr anchor="t"/>
        <a:lstStyle/>
        <a:p>
          <a:r>
            <a:rPr lang="en-US" dirty="0" smtClean="0">
              <a:latin typeface="Bookman Old Style" panose="02050604050505020204" pitchFamily="18" charset="0"/>
            </a:rPr>
            <a:t>Establish credibility.</a:t>
          </a:r>
        </a:p>
      </dgm:t>
    </dgm:pt>
    <dgm:pt modelId="{904912CE-56DC-4677-86F7-8BB08C53E7F5}" type="parTrans" cxnId="{AF65EF0B-C164-4B96-BE21-637FD0EC2BF6}">
      <dgm:prSet/>
      <dgm:spPr/>
      <dgm:t>
        <a:bodyPr/>
        <a:lstStyle/>
        <a:p>
          <a:endParaRPr lang="en-US"/>
        </a:p>
      </dgm:t>
    </dgm:pt>
    <dgm:pt modelId="{9A700C30-916B-4135-B9D4-3417AB34D810}" type="sibTrans" cxnId="{AF65EF0B-C164-4B96-BE21-637FD0EC2BF6}">
      <dgm:prSet/>
      <dgm:spPr/>
      <dgm:t>
        <a:bodyPr/>
        <a:lstStyle/>
        <a:p>
          <a:endParaRPr lang="en-US"/>
        </a:p>
      </dgm:t>
    </dgm:pt>
    <dgm:pt modelId="{4E4FCFB0-142F-4C96-9D31-5C59A59E6E31}">
      <dgm:prSet/>
      <dgm:spPr/>
      <dgm:t>
        <a:bodyPr anchor="t"/>
        <a:lstStyle/>
        <a:p>
          <a:endParaRPr lang="en-US" dirty="0"/>
        </a:p>
      </dgm:t>
    </dgm:pt>
    <dgm:pt modelId="{32D3469A-0E06-4A58-A067-93419CBDFE89}" type="parTrans" cxnId="{49D0CD28-9EBF-48B9-95E9-43D5195BA5A3}">
      <dgm:prSet/>
      <dgm:spPr/>
      <dgm:t>
        <a:bodyPr/>
        <a:lstStyle/>
        <a:p>
          <a:endParaRPr lang="en-US"/>
        </a:p>
      </dgm:t>
    </dgm:pt>
    <dgm:pt modelId="{366BA225-3A80-4CBD-A614-6FDC630FD416}" type="sibTrans" cxnId="{49D0CD28-9EBF-48B9-95E9-43D5195BA5A3}">
      <dgm:prSet/>
      <dgm:spPr/>
      <dgm:t>
        <a:bodyPr/>
        <a:lstStyle/>
        <a:p>
          <a:endParaRPr lang="en-US"/>
        </a:p>
      </dgm:t>
    </dgm:pt>
    <dgm:pt modelId="{25C5041D-53A0-4D48-8341-84EDF8F7849C}">
      <dgm:prSet/>
      <dgm:spPr/>
      <dgm:t>
        <a:bodyPr anchor="t"/>
        <a:lstStyle/>
        <a:p>
          <a:r>
            <a:rPr lang="en-US" dirty="0" smtClean="0">
              <a:latin typeface="Bookman Old Style" panose="02050604050505020204" pitchFamily="18" charset="0"/>
            </a:rPr>
            <a:t>Needs clear organization and development.</a:t>
          </a:r>
        </a:p>
      </dgm:t>
    </dgm:pt>
    <dgm:pt modelId="{530BF6D6-FAEB-4DF0-A4FA-DC094D2F99E5}" type="parTrans" cxnId="{576069FC-A880-4C77-8A3F-B5200FE24695}">
      <dgm:prSet/>
      <dgm:spPr/>
      <dgm:t>
        <a:bodyPr/>
        <a:lstStyle/>
        <a:p>
          <a:endParaRPr lang="en-US"/>
        </a:p>
      </dgm:t>
    </dgm:pt>
    <dgm:pt modelId="{9385F764-873C-4B61-93FE-56AE4AF88FAC}" type="sibTrans" cxnId="{576069FC-A880-4C77-8A3F-B5200FE24695}">
      <dgm:prSet/>
      <dgm:spPr/>
      <dgm:t>
        <a:bodyPr/>
        <a:lstStyle/>
        <a:p>
          <a:endParaRPr lang="en-US"/>
        </a:p>
      </dgm:t>
    </dgm:pt>
    <dgm:pt modelId="{22FD4C7E-D482-4C9E-9926-B72ECEAF6C0D}">
      <dgm:prSet/>
      <dgm:spPr/>
      <dgm:t>
        <a:bodyPr anchor="t"/>
        <a:lstStyle/>
        <a:p>
          <a:r>
            <a:rPr lang="en-US" smtClean="0">
              <a:latin typeface="Bookman Old Style" panose="02050604050505020204" pitchFamily="18" charset="0"/>
            </a:rPr>
            <a:t>Support for main ideas.</a:t>
          </a:r>
          <a:endParaRPr lang="en-US" dirty="0" smtClean="0">
            <a:latin typeface="Bookman Old Style" panose="02050604050505020204" pitchFamily="18" charset="0"/>
          </a:endParaRPr>
        </a:p>
      </dgm:t>
    </dgm:pt>
    <dgm:pt modelId="{E4A402C1-059C-4AF8-B4B7-D8991248DB70}" type="parTrans" cxnId="{A34E2649-A6C7-46A5-A021-58CC27A456A8}">
      <dgm:prSet/>
      <dgm:spPr/>
      <dgm:t>
        <a:bodyPr/>
        <a:lstStyle/>
        <a:p>
          <a:endParaRPr lang="en-US"/>
        </a:p>
      </dgm:t>
    </dgm:pt>
    <dgm:pt modelId="{CF272BA9-FE93-4F14-A85D-612774BDF1C8}" type="sibTrans" cxnId="{A34E2649-A6C7-46A5-A021-58CC27A456A8}">
      <dgm:prSet/>
      <dgm:spPr/>
      <dgm:t>
        <a:bodyPr/>
        <a:lstStyle/>
        <a:p>
          <a:endParaRPr lang="en-US"/>
        </a:p>
      </dgm:t>
    </dgm:pt>
    <dgm:pt modelId="{BE72053D-3A0C-4E61-B408-AFE2FB5DF6BA}">
      <dgm:prSet/>
      <dgm:spPr/>
      <dgm:t>
        <a:bodyPr anchor="t"/>
        <a:lstStyle/>
        <a:p>
          <a:endParaRPr lang="en-US" dirty="0"/>
        </a:p>
      </dgm:t>
    </dgm:pt>
    <dgm:pt modelId="{6F06B210-45B2-4E3C-BCCF-7855A7692AA1}" type="parTrans" cxnId="{3DB21BE6-00D9-4ADE-B0F4-B22FE5B75FEB}">
      <dgm:prSet/>
      <dgm:spPr/>
      <dgm:t>
        <a:bodyPr/>
        <a:lstStyle/>
        <a:p>
          <a:endParaRPr lang="en-US"/>
        </a:p>
      </dgm:t>
    </dgm:pt>
    <dgm:pt modelId="{9F2DAB19-15F6-479E-9808-C24FD8941B04}" type="sibTrans" cxnId="{3DB21BE6-00D9-4ADE-B0F4-B22FE5B75FEB}">
      <dgm:prSet/>
      <dgm:spPr/>
      <dgm:t>
        <a:bodyPr/>
        <a:lstStyle/>
        <a:p>
          <a:endParaRPr lang="en-US"/>
        </a:p>
      </dgm:t>
    </dgm:pt>
    <dgm:pt modelId="{76D36553-3763-4ACD-8F3F-6E2D9BB5BFA1}">
      <dgm:prSet/>
      <dgm:spPr/>
      <dgm:t>
        <a:bodyPr anchor="t"/>
        <a:lstStyle/>
        <a:p>
          <a:r>
            <a:rPr lang="en-US" dirty="0" smtClean="0">
              <a:latin typeface="Bookman Old Style" panose="02050604050505020204" pitchFamily="18" charset="0"/>
            </a:rPr>
            <a:t>Review of main points</a:t>
          </a:r>
        </a:p>
      </dgm:t>
    </dgm:pt>
    <dgm:pt modelId="{D8D7A0E6-820B-48BD-B0FC-738F7152EF7C}" type="parTrans" cxnId="{58957C70-5D9C-4F92-B51B-6F6BC8A1522B}">
      <dgm:prSet/>
      <dgm:spPr/>
      <dgm:t>
        <a:bodyPr/>
        <a:lstStyle/>
        <a:p>
          <a:endParaRPr lang="en-US"/>
        </a:p>
      </dgm:t>
    </dgm:pt>
    <dgm:pt modelId="{7CDA66C4-21DC-42C7-AFFA-0768E47BDCA5}" type="sibTrans" cxnId="{58957C70-5D9C-4F92-B51B-6F6BC8A1522B}">
      <dgm:prSet/>
      <dgm:spPr/>
      <dgm:t>
        <a:bodyPr/>
        <a:lstStyle/>
        <a:p>
          <a:endParaRPr lang="en-US"/>
        </a:p>
      </dgm:t>
    </dgm:pt>
    <dgm:pt modelId="{1F7528BA-2A79-4629-9B4F-A3B78C6E969F}">
      <dgm:prSet/>
      <dgm:spPr/>
      <dgm:t>
        <a:bodyPr anchor="t"/>
        <a:lstStyle/>
        <a:p>
          <a:r>
            <a:rPr lang="en-US" dirty="0" smtClean="0">
              <a:latin typeface="Bookman Old Style" panose="02050604050505020204" pitchFamily="18" charset="0"/>
            </a:rPr>
            <a:t>Clear conclusion that brings presentation to an </a:t>
          </a:r>
          <a:r>
            <a:rPr lang="en-US" dirty="0" smtClean="0">
              <a:latin typeface="Bookman Old Style" panose="02050604050505020204" pitchFamily="18" charset="0"/>
            </a:rPr>
            <a:t>end</a:t>
          </a:r>
          <a:endParaRPr lang="en-US" dirty="0"/>
        </a:p>
      </dgm:t>
    </dgm:pt>
    <dgm:pt modelId="{BC9D1CEE-BC89-4E2C-920E-B6AB39E4A60F}" type="parTrans" cxnId="{63EC1D50-CB27-4B90-8F48-C5262BFBBD06}">
      <dgm:prSet/>
      <dgm:spPr/>
      <dgm:t>
        <a:bodyPr/>
        <a:lstStyle/>
        <a:p>
          <a:endParaRPr lang="en-US"/>
        </a:p>
      </dgm:t>
    </dgm:pt>
    <dgm:pt modelId="{AC4B39A8-6C39-48DF-897A-F9EA101747A8}" type="sibTrans" cxnId="{63EC1D50-CB27-4B90-8F48-C5262BFBBD06}">
      <dgm:prSet/>
      <dgm:spPr/>
      <dgm:t>
        <a:bodyPr/>
        <a:lstStyle/>
        <a:p>
          <a:endParaRPr lang="en-US"/>
        </a:p>
      </dgm:t>
    </dgm:pt>
    <dgm:pt modelId="{76297C0E-1129-4B65-9C80-E7DC71E95F5F}" type="pres">
      <dgm:prSet presAssocID="{F2E53DF6-0893-4C5C-B1C8-C3708CE6D6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7C697D-B903-4BD1-9E66-E7457DFF6EFD}" type="pres">
      <dgm:prSet presAssocID="{AC5526C3-33CD-477B-AAF1-E6666E9F5395}" presName="composite" presStyleCnt="0"/>
      <dgm:spPr/>
    </dgm:pt>
    <dgm:pt modelId="{90C9EEE2-A17A-4D1A-AACF-111FBCD4B318}" type="pres">
      <dgm:prSet presAssocID="{AC5526C3-33CD-477B-AAF1-E6666E9F539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B2BAA-AA10-4B2F-8C75-2AEB3E976B5A}" type="pres">
      <dgm:prSet presAssocID="{AC5526C3-33CD-477B-AAF1-E6666E9F539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F324F-DBA5-4990-94DD-F0E5158866FB}" type="pres">
      <dgm:prSet presAssocID="{270DA196-6E87-4B9A-A593-F8AECB34AB8F}" presName="sp" presStyleCnt="0"/>
      <dgm:spPr/>
    </dgm:pt>
    <dgm:pt modelId="{5C458EF3-9DE3-46D8-AE71-4E77FC63EC07}" type="pres">
      <dgm:prSet presAssocID="{185393B5-CFEA-4584-BB1F-CCDE6A8C2446}" presName="composite" presStyleCnt="0"/>
      <dgm:spPr/>
    </dgm:pt>
    <dgm:pt modelId="{D8BE9DD7-E933-4EF2-B46F-FA0112052CA9}" type="pres">
      <dgm:prSet presAssocID="{185393B5-CFEA-4584-BB1F-CCDE6A8C244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D1F99-B851-4EC2-B542-3F565A530507}" type="pres">
      <dgm:prSet presAssocID="{185393B5-CFEA-4584-BB1F-CCDE6A8C244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42FE6-27F4-43A6-8FEB-93490DB1E714}" type="pres">
      <dgm:prSet presAssocID="{4F3767D1-EA86-4653-BD2A-48926C5CDAAF}" presName="sp" presStyleCnt="0"/>
      <dgm:spPr/>
    </dgm:pt>
    <dgm:pt modelId="{CE3541D2-9D8A-437B-9698-BB1B5BDB6F6F}" type="pres">
      <dgm:prSet presAssocID="{018513DC-F3AA-4948-BACF-4B5160481DFC}" presName="composite" presStyleCnt="0"/>
      <dgm:spPr/>
    </dgm:pt>
    <dgm:pt modelId="{7DDD1A71-96F7-487C-9CE3-CE012B45D445}" type="pres">
      <dgm:prSet presAssocID="{018513DC-F3AA-4948-BACF-4B5160481DF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A8DB2-EBAA-4A28-895C-F52900216EAB}" type="pres">
      <dgm:prSet presAssocID="{018513DC-F3AA-4948-BACF-4B5160481DF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EC1D50-CB27-4B90-8F48-C5262BFBBD06}" srcId="{BE72053D-3A0C-4E61-B408-AFE2FB5DF6BA}" destId="{1F7528BA-2A79-4629-9B4F-A3B78C6E969F}" srcOrd="1" destOrd="0" parTransId="{BC9D1CEE-BC89-4E2C-920E-B6AB39E4A60F}" sibTransId="{AC4B39A8-6C39-48DF-897A-F9EA101747A8}"/>
    <dgm:cxn modelId="{983D89AE-5E6E-42A0-B096-575C64AC5B00}" type="presOf" srcId="{185393B5-CFEA-4584-BB1F-CCDE6A8C2446}" destId="{D8BE9DD7-E933-4EF2-B46F-FA0112052CA9}" srcOrd="0" destOrd="0" presId="urn:microsoft.com/office/officeart/2005/8/layout/chevron2"/>
    <dgm:cxn modelId="{55DCA93A-75FD-4627-8946-8990662F3DA0}" type="presOf" srcId="{43684D46-4267-4748-9819-E34D50260551}" destId="{927B2BAA-AA10-4B2F-8C75-2AEB3E976B5A}" srcOrd="0" destOrd="1" presId="urn:microsoft.com/office/officeart/2005/8/layout/chevron2"/>
    <dgm:cxn modelId="{BFFDB9A2-DC36-4E95-AA0E-22838764BB39}" type="presOf" srcId="{4E4FCFB0-142F-4C96-9D31-5C59A59E6E31}" destId="{4D6D1F99-B851-4EC2-B542-3F565A530507}" srcOrd="0" destOrd="0" presId="urn:microsoft.com/office/officeart/2005/8/layout/chevron2"/>
    <dgm:cxn modelId="{49D0CD28-9EBF-48B9-95E9-43D5195BA5A3}" srcId="{185393B5-CFEA-4584-BB1F-CCDE6A8C2446}" destId="{4E4FCFB0-142F-4C96-9D31-5C59A59E6E31}" srcOrd="0" destOrd="0" parTransId="{32D3469A-0E06-4A58-A067-93419CBDFE89}" sibTransId="{366BA225-3A80-4CBD-A614-6FDC630FD416}"/>
    <dgm:cxn modelId="{634F26DC-9FC3-42EB-93F4-1A1D065FE1CF}" type="presOf" srcId="{25C5041D-53A0-4D48-8341-84EDF8F7849C}" destId="{4D6D1F99-B851-4EC2-B542-3F565A530507}" srcOrd="0" destOrd="1" presId="urn:microsoft.com/office/officeart/2005/8/layout/chevron2"/>
    <dgm:cxn modelId="{A498230C-B155-4082-8DC4-E6B4D5AD0ADA}" type="presOf" srcId="{BE72053D-3A0C-4E61-B408-AFE2FB5DF6BA}" destId="{605A8DB2-EBAA-4A28-895C-F52900216EAB}" srcOrd="0" destOrd="0" presId="urn:microsoft.com/office/officeart/2005/8/layout/chevron2"/>
    <dgm:cxn modelId="{3DB21BE6-00D9-4ADE-B0F4-B22FE5B75FEB}" srcId="{018513DC-F3AA-4948-BACF-4B5160481DFC}" destId="{BE72053D-3A0C-4E61-B408-AFE2FB5DF6BA}" srcOrd="0" destOrd="0" parTransId="{6F06B210-45B2-4E3C-BCCF-7855A7692AA1}" sibTransId="{9F2DAB19-15F6-479E-9808-C24FD8941B04}"/>
    <dgm:cxn modelId="{97F8DCF0-9EE9-4FBA-864A-FEB2E83874B3}" srcId="{55CAC7F6-36C2-400E-93F4-78ABFF076F6D}" destId="{43684D46-4267-4748-9819-E34D50260551}" srcOrd="0" destOrd="0" parTransId="{E1E1BA1A-59CF-4E48-867D-3385ACFF6F65}" sibTransId="{162D3432-2EA4-4876-A487-F2765BB0D0C3}"/>
    <dgm:cxn modelId="{58957C70-5D9C-4F92-B51B-6F6BC8A1522B}" srcId="{BE72053D-3A0C-4E61-B408-AFE2FB5DF6BA}" destId="{76D36553-3763-4ACD-8F3F-6E2D9BB5BFA1}" srcOrd="0" destOrd="0" parTransId="{D8D7A0E6-820B-48BD-B0FC-738F7152EF7C}" sibTransId="{7CDA66C4-21DC-42C7-AFFA-0768E47BDCA5}"/>
    <dgm:cxn modelId="{1A04CB36-6A6E-4CFD-8911-4E039B95AA20}" type="presOf" srcId="{AC5526C3-33CD-477B-AAF1-E6666E9F5395}" destId="{90C9EEE2-A17A-4D1A-AACF-111FBCD4B318}" srcOrd="0" destOrd="0" presId="urn:microsoft.com/office/officeart/2005/8/layout/chevron2"/>
    <dgm:cxn modelId="{F3B977AD-A744-4895-811D-728CAB21EEA9}" type="presOf" srcId="{22FD4C7E-D482-4C9E-9926-B72ECEAF6C0D}" destId="{4D6D1F99-B851-4EC2-B542-3F565A530507}" srcOrd="0" destOrd="2" presId="urn:microsoft.com/office/officeart/2005/8/layout/chevron2"/>
    <dgm:cxn modelId="{A013D493-B875-4FEA-98E4-234AFA393938}" type="presOf" srcId="{F2E53DF6-0893-4C5C-B1C8-C3708CE6D68A}" destId="{76297C0E-1129-4B65-9C80-E7DC71E95F5F}" srcOrd="0" destOrd="0" presId="urn:microsoft.com/office/officeart/2005/8/layout/chevron2"/>
    <dgm:cxn modelId="{8E8A107D-D018-4F2D-B547-BEC3E5A3F92F}" type="presOf" srcId="{55CAC7F6-36C2-400E-93F4-78ABFF076F6D}" destId="{927B2BAA-AA10-4B2F-8C75-2AEB3E976B5A}" srcOrd="0" destOrd="0" presId="urn:microsoft.com/office/officeart/2005/8/layout/chevron2"/>
    <dgm:cxn modelId="{2545C5B7-1AD3-4FB6-90F5-CEF54E12E441}" srcId="{AC5526C3-33CD-477B-AAF1-E6666E9F5395}" destId="{55CAC7F6-36C2-400E-93F4-78ABFF076F6D}" srcOrd="0" destOrd="0" parTransId="{BA84A8A5-7814-4BC2-8ACA-DA71FAE44CED}" sibTransId="{D710A45C-EA05-4D16-AFD2-767CC6D7F58C}"/>
    <dgm:cxn modelId="{576069FC-A880-4C77-8A3F-B5200FE24695}" srcId="{4E4FCFB0-142F-4C96-9D31-5C59A59E6E31}" destId="{25C5041D-53A0-4D48-8341-84EDF8F7849C}" srcOrd="0" destOrd="0" parTransId="{530BF6D6-FAEB-4DF0-A4FA-DC094D2F99E5}" sibTransId="{9385F764-873C-4B61-93FE-56AE4AF88FAC}"/>
    <dgm:cxn modelId="{5B8964C5-5EBE-435A-AB50-D49CA7121677}" srcId="{F2E53DF6-0893-4C5C-B1C8-C3708CE6D68A}" destId="{018513DC-F3AA-4948-BACF-4B5160481DFC}" srcOrd="2" destOrd="0" parTransId="{32B5B7EB-3CF9-4F6C-9B6D-FA0380AC2C81}" sibTransId="{AE4581AB-C333-47E1-8803-16525DE33B60}"/>
    <dgm:cxn modelId="{CD8E99CF-2D77-47B2-B441-AC11BD3C5B7B}" type="presOf" srcId="{93ECD44D-95BD-433F-AAEE-CEABDC1A97ED}" destId="{927B2BAA-AA10-4B2F-8C75-2AEB3E976B5A}" srcOrd="0" destOrd="2" presId="urn:microsoft.com/office/officeart/2005/8/layout/chevron2"/>
    <dgm:cxn modelId="{7D0242D3-FEED-44F4-9703-4E13CFB64A1A}" srcId="{F2E53DF6-0893-4C5C-B1C8-C3708CE6D68A}" destId="{185393B5-CFEA-4584-BB1F-CCDE6A8C2446}" srcOrd="1" destOrd="0" parTransId="{BA7F8E7B-09E2-4A40-8F09-BAA43FBEF775}" sibTransId="{4F3767D1-EA86-4653-BD2A-48926C5CDAAF}"/>
    <dgm:cxn modelId="{17E5B431-78A1-409A-881E-D8EC3BFB5A3E}" srcId="{F2E53DF6-0893-4C5C-B1C8-C3708CE6D68A}" destId="{AC5526C3-33CD-477B-AAF1-E6666E9F5395}" srcOrd="0" destOrd="0" parTransId="{483EC37E-5161-4966-850A-C34769D81D89}" sibTransId="{270DA196-6E87-4B9A-A593-F8AECB34AB8F}"/>
    <dgm:cxn modelId="{C340BCD1-1A38-4988-AD8A-B9A426F01E36}" type="presOf" srcId="{1F7528BA-2A79-4629-9B4F-A3B78C6E969F}" destId="{605A8DB2-EBAA-4A28-895C-F52900216EAB}" srcOrd="0" destOrd="2" presId="urn:microsoft.com/office/officeart/2005/8/layout/chevron2"/>
    <dgm:cxn modelId="{C6196079-E2DC-4409-AA14-226997E9E622}" type="presOf" srcId="{018513DC-F3AA-4948-BACF-4B5160481DFC}" destId="{7DDD1A71-96F7-487C-9CE3-CE012B45D445}" srcOrd="0" destOrd="0" presId="urn:microsoft.com/office/officeart/2005/8/layout/chevron2"/>
    <dgm:cxn modelId="{365FB7EF-E14F-4EDC-A3E7-C8701E7D06D1}" type="presOf" srcId="{76D36553-3763-4ACD-8F3F-6E2D9BB5BFA1}" destId="{605A8DB2-EBAA-4A28-895C-F52900216EAB}" srcOrd="0" destOrd="1" presId="urn:microsoft.com/office/officeart/2005/8/layout/chevron2"/>
    <dgm:cxn modelId="{A34E2649-A6C7-46A5-A021-58CC27A456A8}" srcId="{4E4FCFB0-142F-4C96-9D31-5C59A59E6E31}" destId="{22FD4C7E-D482-4C9E-9926-B72ECEAF6C0D}" srcOrd="1" destOrd="0" parTransId="{E4A402C1-059C-4AF8-B4B7-D8991248DB70}" sibTransId="{CF272BA9-FE93-4F14-A85D-612774BDF1C8}"/>
    <dgm:cxn modelId="{AF65EF0B-C164-4B96-BE21-637FD0EC2BF6}" srcId="{55CAC7F6-36C2-400E-93F4-78ABFF076F6D}" destId="{93ECD44D-95BD-433F-AAEE-CEABDC1A97ED}" srcOrd="1" destOrd="0" parTransId="{904912CE-56DC-4677-86F7-8BB08C53E7F5}" sibTransId="{9A700C30-916B-4135-B9D4-3417AB34D810}"/>
    <dgm:cxn modelId="{5C222F9F-09AD-44D9-BC61-A2FCD7902247}" type="presParOf" srcId="{76297C0E-1129-4B65-9C80-E7DC71E95F5F}" destId="{0B7C697D-B903-4BD1-9E66-E7457DFF6EFD}" srcOrd="0" destOrd="0" presId="urn:microsoft.com/office/officeart/2005/8/layout/chevron2"/>
    <dgm:cxn modelId="{CE534ADA-B9DB-4DCC-B0F5-876EF41092EC}" type="presParOf" srcId="{0B7C697D-B903-4BD1-9E66-E7457DFF6EFD}" destId="{90C9EEE2-A17A-4D1A-AACF-111FBCD4B318}" srcOrd="0" destOrd="0" presId="urn:microsoft.com/office/officeart/2005/8/layout/chevron2"/>
    <dgm:cxn modelId="{14BFBDFD-667A-46F3-8A84-BA60FC97E409}" type="presParOf" srcId="{0B7C697D-B903-4BD1-9E66-E7457DFF6EFD}" destId="{927B2BAA-AA10-4B2F-8C75-2AEB3E976B5A}" srcOrd="1" destOrd="0" presId="urn:microsoft.com/office/officeart/2005/8/layout/chevron2"/>
    <dgm:cxn modelId="{9116527C-70DD-4CF8-A73A-2F2A411EEFFE}" type="presParOf" srcId="{76297C0E-1129-4B65-9C80-E7DC71E95F5F}" destId="{557F324F-DBA5-4990-94DD-F0E5158866FB}" srcOrd="1" destOrd="0" presId="urn:microsoft.com/office/officeart/2005/8/layout/chevron2"/>
    <dgm:cxn modelId="{14DF0302-0711-4BDC-A386-7F60E6381A4B}" type="presParOf" srcId="{76297C0E-1129-4B65-9C80-E7DC71E95F5F}" destId="{5C458EF3-9DE3-46D8-AE71-4E77FC63EC07}" srcOrd="2" destOrd="0" presId="urn:microsoft.com/office/officeart/2005/8/layout/chevron2"/>
    <dgm:cxn modelId="{D758096E-F176-46D4-990E-A43A114BE6D1}" type="presParOf" srcId="{5C458EF3-9DE3-46D8-AE71-4E77FC63EC07}" destId="{D8BE9DD7-E933-4EF2-B46F-FA0112052CA9}" srcOrd="0" destOrd="0" presId="urn:microsoft.com/office/officeart/2005/8/layout/chevron2"/>
    <dgm:cxn modelId="{E3FC14D9-0824-41DB-872B-E2C80BFC8B5E}" type="presParOf" srcId="{5C458EF3-9DE3-46D8-AE71-4E77FC63EC07}" destId="{4D6D1F99-B851-4EC2-B542-3F565A530507}" srcOrd="1" destOrd="0" presId="urn:microsoft.com/office/officeart/2005/8/layout/chevron2"/>
    <dgm:cxn modelId="{233A7820-EBF9-4525-90EE-9415601072EB}" type="presParOf" srcId="{76297C0E-1129-4B65-9C80-E7DC71E95F5F}" destId="{0E442FE6-27F4-43A6-8FEB-93490DB1E714}" srcOrd="3" destOrd="0" presId="urn:microsoft.com/office/officeart/2005/8/layout/chevron2"/>
    <dgm:cxn modelId="{DC7A0E26-A0D6-4F63-827F-98CF34B66634}" type="presParOf" srcId="{76297C0E-1129-4B65-9C80-E7DC71E95F5F}" destId="{CE3541D2-9D8A-437B-9698-BB1B5BDB6F6F}" srcOrd="4" destOrd="0" presId="urn:microsoft.com/office/officeart/2005/8/layout/chevron2"/>
    <dgm:cxn modelId="{0A49F5B7-BD2A-4613-8DF1-D7B58FA1B3D6}" type="presParOf" srcId="{CE3541D2-9D8A-437B-9698-BB1B5BDB6F6F}" destId="{7DDD1A71-96F7-487C-9CE3-CE012B45D445}" srcOrd="0" destOrd="0" presId="urn:microsoft.com/office/officeart/2005/8/layout/chevron2"/>
    <dgm:cxn modelId="{2DE9661F-5A2B-4421-AFF9-6B0CC8FB4089}" type="presParOf" srcId="{CE3541D2-9D8A-437B-9698-BB1B5BDB6F6F}" destId="{605A8DB2-EBAA-4A28-895C-F52900216E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E61512-5779-4BF5-B3F1-11F43E093EC1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C636F-BF95-4334-B418-43C9B1302F37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Confidence</a:t>
          </a:r>
          <a:endParaRPr lang="en-US" b="1" dirty="0">
            <a:solidFill>
              <a:schemeClr val="tx2"/>
            </a:solidFill>
          </a:endParaRPr>
        </a:p>
      </dgm:t>
    </dgm:pt>
    <dgm:pt modelId="{C35C5BA9-7BFF-4718-83C0-93B873C3E4D7}" type="parTrans" cxnId="{F79A3BB3-B152-4BBF-9D5E-2A9403111A78}">
      <dgm:prSet/>
      <dgm:spPr/>
      <dgm:t>
        <a:bodyPr/>
        <a:lstStyle/>
        <a:p>
          <a:endParaRPr lang="en-US"/>
        </a:p>
      </dgm:t>
    </dgm:pt>
    <dgm:pt modelId="{F905C897-910F-441E-B26E-6A10CFA65607}" type="sibTrans" cxnId="{F79A3BB3-B152-4BBF-9D5E-2A9403111A78}">
      <dgm:prSet/>
      <dgm:spPr/>
      <dgm:t>
        <a:bodyPr/>
        <a:lstStyle/>
        <a:p>
          <a:endParaRPr lang="en-US"/>
        </a:p>
      </dgm:t>
    </dgm:pt>
    <dgm:pt modelId="{7A49520C-1848-4DF5-A19E-32BEA18A26F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Berlin Sans FB Demi" panose="020E0802020502020306" pitchFamily="34" charset="0"/>
            </a:rPr>
            <a:t>Look eager to talk.</a:t>
          </a:r>
          <a:endParaRPr lang="en-US" dirty="0">
            <a:solidFill>
              <a:schemeClr val="bg1"/>
            </a:solidFill>
            <a:latin typeface="Berlin Sans FB Demi" panose="020E0802020502020306" pitchFamily="34" charset="0"/>
          </a:endParaRPr>
        </a:p>
      </dgm:t>
    </dgm:pt>
    <dgm:pt modelId="{7474053D-3843-4AF5-8BB7-C561225C29A5}" type="parTrans" cxnId="{92818AB3-3A03-495C-912B-26D3A8906150}">
      <dgm:prSet/>
      <dgm:spPr/>
      <dgm:t>
        <a:bodyPr/>
        <a:lstStyle/>
        <a:p>
          <a:endParaRPr lang="en-US"/>
        </a:p>
      </dgm:t>
    </dgm:pt>
    <dgm:pt modelId="{EDB95BE9-5A2C-4D7A-9BBC-34603224D49D}" type="sibTrans" cxnId="{92818AB3-3A03-495C-912B-26D3A8906150}">
      <dgm:prSet/>
      <dgm:spPr/>
      <dgm:t>
        <a:bodyPr/>
        <a:lstStyle/>
        <a:p>
          <a:endParaRPr lang="en-US"/>
        </a:p>
      </dgm:t>
    </dgm:pt>
    <dgm:pt modelId="{DCCE8AB1-F2BB-4F79-B30A-3C05114B3065}">
      <dgm:prSet phldrT="[Text]"/>
      <dgm:spPr/>
      <dgm:t>
        <a:bodyPr/>
        <a:lstStyle/>
        <a:p>
          <a:r>
            <a:rPr lang="en-US" b="1" dirty="0" smtClean="0"/>
            <a:t>Eye </a:t>
          </a:r>
          <a:r>
            <a:rPr lang="en-US" b="1" dirty="0" smtClean="0">
              <a:solidFill>
                <a:schemeClr val="tx2"/>
              </a:solidFill>
            </a:rPr>
            <a:t>Contact</a:t>
          </a:r>
          <a:endParaRPr lang="en-US" b="1" dirty="0">
            <a:solidFill>
              <a:schemeClr val="tx2"/>
            </a:solidFill>
          </a:endParaRPr>
        </a:p>
      </dgm:t>
    </dgm:pt>
    <dgm:pt modelId="{EF228E11-683D-474F-8B41-4136582D443D}" type="parTrans" cxnId="{894CFBD5-5820-4C82-AFE6-B25E6F39AA1C}">
      <dgm:prSet/>
      <dgm:spPr/>
      <dgm:t>
        <a:bodyPr/>
        <a:lstStyle/>
        <a:p>
          <a:endParaRPr lang="en-US"/>
        </a:p>
      </dgm:t>
    </dgm:pt>
    <dgm:pt modelId="{81CD8318-19E2-487D-B991-A37204AE6758}" type="sibTrans" cxnId="{894CFBD5-5820-4C82-AFE6-B25E6F39AA1C}">
      <dgm:prSet/>
      <dgm:spPr/>
      <dgm:t>
        <a:bodyPr/>
        <a:lstStyle/>
        <a:p>
          <a:endParaRPr lang="en-US"/>
        </a:p>
      </dgm:t>
    </dgm:pt>
    <dgm:pt modelId="{CF3AA25A-1FCC-4F14-B085-8C3F42F9B9C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Berlin Sans FB Demi" panose="020E0802020502020306" pitchFamily="34" charset="0"/>
            </a:rPr>
            <a:t>Eye contact is also a source of feedback </a:t>
          </a:r>
          <a:endParaRPr lang="en-US" dirty="0">
            <a:solidFill>
              <a:schemeClr val="bg1"/>
            </a:solidFill>
            <a:latin typeface="Berlin Sans FB Demi" panose="020E0802020502020306" pitchFamily="34" charset="0"/>
          </a:endParaRPr>
        </a:p>
      </dgm:t>
    </dgm:pt>
    <dgm:pt modelId="{9D1C8834-FF84-4A7F-BAB8-CFBB2367C674}" type="parTrans" cxnId="{CD39F680-02CC-4000-83CE-E7222D399E6C}">
      <dgm:prSet/>
      <dgm:spPr/>
      <dgm:t>
        <a:bodyPr/>
        <a:lstStyle/>
        <a:p>
          <a:endParaRPr lang="en-US"/>
        </a:p>
      </dgm:t>
    </dgm:pt>
    <dgm:pt modelId="{8D9007E0-7B4B-42BB-AFC5-6F1ED042932F}" type="sibTrans" cxnId="{CD39F680-02CC-4000-83CE-E7222D399E6C}">
      <dgm:prSet/>
      <dgm:spPr/>
      <dgm:t>
        <a:bodyPr/>
        <a:lstStyle/>
        <a:p>
          <a:endParaRPr lang="en-US"/>
        </a:p>
      </dgm:t>
    </dgm:pt>
    <dgm:pt modelId="{AFC61AC1-7668-4D18-89B1-77BE1E42E2FA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Berlin Sans FB Demi" panose="020E0802020502020306" pitchFamily="34" charset="0"/>
            </a:rPr>
            <a:t>Smile.</a:t>
          </a:r>
        </a:p>
      </dgm:t>
    </dgm:pt>
    <dgm:pt modelId="{106B98E0-FE5C-41D6-A5CB-60377C10FDC5}" type="parTrans" cxnId="{E1472B22-F97F-4A00-9E0E-1D1815ADE797}">
      <dgm:prSet/>
      <dgm:spPr/>
      <dgm:t>
        <a:bodyPr/>
        <a:lstStyle/>
        <a:p>
          <a:endParaRPr lang="en-US"/>
        </a:p>
      </dgm:t>
    </dgm:pt>
    <dgm:pt modelId="{01419EE7-AF9B-401B-8421-37B599A1FBA9}" type="sibTrans" cxnId="{E1472B22-F97F-4A00-9E0E-1D1815ADE797}">
      <dgm:prSet/>
      <dgm:spPr/>
      <dgm:t>
        <a:bodyPr/>
        <a:lstStyle/>
        <a:p>
          <a:endParaRPr lang="en-US"/>
        </a:p>
      </dgm:t>
    </dgm:pt>
    <dgm:pt modelId="{69397A4D-FFAE-489F-B53E-5D0337DC7933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Berlin Sans FB Demi" panose="020E0802020502020306" pitchFamily="34" charset="0"/>
            </a:rPr>
            <a:t>Have fun while presenting</a:t>
          </a:r>
          <a:endParaRPr lang="en-US" dirty="0">
            <a:solidFill>
              <a:schemeClr val="bg1"/>
            </a:solidFill>
            <a:latin typeface="Berlin Sans FB Demi" panose="020E0802020502020306" pitchFamily="34" charset="0"/>
          </a:endParaRPr>
        </a:p>
      </dgm:t>
    </dgm:pt>
    <dgm:pt modelId="{D5C247A9-C25C-48A2-8ADD-01FCBE7C61BB}" type="parTrans" cxnId="{3E308860-61D9-4077-B384-B6466FDF200F}">
      <dgm:prSet/>
      <dgm:spPr/>
      <dgm:t>
        <a:bodyPr/>
        <a:lstStyle/>
        <a:p>
          <a:endParaRPr lang="en-US"/>
        </a:p>
      </dgm:t>
    </dgm:pt>
    <dgm:pt modelId="{8A3443AE-2C74-4ED4-83BF-4F12098FC434}" type="sibTrans" cxnId="{3E308860-61D9-4077-B384-B6466FDF200F}">
      <dgm:prSet/>
      <dgm:spPr/>
      <dgm:t>
        <a:bodyPr/>
        <a:lstStyle/>
        <a:p>
          <a:endParaRPr lang="en-US"/>
        </a:p>
      </dgm:t>
    </dgm:pt>
    <dgm:pt modelId="{8B9BF4EF-13CF-4B01-9B9A-9D01C0F7C61E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Berlin Sans FB Demi" panose="020E0802020502020306" pitchFamily="34" charset="0"/>
            </a:rPr>
            <a:t>Don’t “windmill”, instead have focus points throughout the room </a:t>
          </a:r>
          <a:endParaRPr lang="en-US" dirty="0">
            <a:solidFill>
              <a:schemeClr val="bg1"/>
            </a:solidFill>
            <a:latin typeface="Berlin Sans FB Demi" panose="020E0802020502020306" pitchFamily="34" charset="0"/>
          </a:endParaRPr>
        </a:p>
      </dgm:t>
    </dgm:pt>
    <dgm:pt modelId="{86D377CE-3102-4E4B-9217-C26E570894F1}" type="parTrans" cxnId="{7B614CCD-5F58-4661-8D16-E5367B085FDA}">
      <dgm:prSet/>
      <dgm:spPr/>
      <dgm:t>
        <a:bodyPr/>
        <a:lstStyle/>
        <a:p>
          <a:endParaRPr lang="en-US"/>
        </a:p>
      </dgm:t>
    </dgm:pt>
    <dgm:pt modelId="{CD2AE0D4-1F78-47A7-9ABC-5E71D3C64C94}" type="sibTrans" cxnId="{7B614CCD-5F58-4661-8D16-E5367B085FDA}">
      <dgm:prSet/>
      <dgm:spPr/>
      <dgm:t>
        <a:bodyPr/>
        <a:lstStyle/>
        <a:p>
          <a:endParaRPr lang="en-US"/>
        </a:p>
      </dgm:t>
    </dgm:pt>
    <dgm:pt modelId="{181E97C4-C1A5-45EE-81E7-BE1DDA2124E2}" type="pres">
      <dgm:prSet presAssocID="{3EE61512-5779-4BF5-B3F1-11F43E093E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FA64A2-6BE9-48D0-A515-08BBBD26D50A}" type="pres">
      <dgm:prSet presAssocID="{B7BC636F-BF95-4334-B418-43C9B1302F37}" presName="linNode" presStyleCnt="0"/>
      <dgm:spPr/>
    </dgm:pt>
    <dgm:pt modelId="{3DEEADAC-7317-40E9-A33B-FC2B59452BFE}" type="pres">
      <dgm:prSet presAssocID="{B7BC636F-BF95-4334-B418-43C9B1302F37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10C3D-FAEA-4F6D-AD85-50EFD7C65F38}" type="pres">
      <dgm:prSet presAssocID="{B7BC636F-BF95-4334-B418-43C9B1302F37}" presName="bracket" presStyleLbl="parChTrans1D1" presStyleIdx="0" presStyleCnt="2"/>
      <dgm:spPr/>
    </dgm:pt>
    <dgm:pt modelId="{A6971735-EBF5-470E-996D-EBB49FADC0A3}" type="pres">
      <dgm:prSet presAssocID="{B7BC636F-BF95-4334-B418-43C9B1302F37}" presName="spH" presStyleCnt="0"/>
      <dgm:spPr/>
    </dgm:pt>
    <dgm:pt modelId="{706F68C1-8579-45D0-829B-31BCE16E26D2}" type="pres">
      <dgm:prSet presAssocID="{B7BC636F-BF95-4334-B418-43C9B1302F37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AB9C8-379A-4595-875F-60B82D520CA0}" type="pres">
      <dgm:prSet presAssocID="{F905C897-910F-441E-B26E-6A10CFA65607}" presName="spV" presStyleCnt="0"/>
      <dgm:spPr/>
    </dgm:pt>
    <dgm:pt modelId="{A708B070-C382-4CFD-8BD8-E1B5E8D73F8B}" type="pres">
      <dgm:prSet presAssocID="{DCCE8AB1-F2BB-4F79-B30A-3C05114B3065}" presName="linNode" presStyleCnt="0"/>
      <dgm:spPr/>
    </dgm:pt>
    <dgm:pt modelId="{8D3D0D20-EA4D-41E5-876F-246EE96E265B}" type="pres">
      <dgm:prSet presAssocID="{DCCE8AB1-F2BB-4F79-B30A-3C05114B3065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2BE7A-5E49-4A79-9F35-FCBDB47EC535}" type="pres">
      <dgm:prSet presAssocID="{DCCE8AB1-F2BB-4F79-B30A-3C05114B3065}" presName="bracket" presStyleLbl="parChTrans1D1" presStyleIdx="1" presStyleCnt="2"/>
      <dgm:spPr/>
    </dgm:pt>
    <dgm:pt modelId="{66835E7F-67E8-42C1-A327-2F92F8606D2C}" type="pres">
      <dgm:prSet presAssocID="{DCCE8AB1-F2BB-4F79-B30A-3C05114B3065}" presName="spH" presStyleCnt="0"/>
      <dgm:spPr/>
    </dgm:pt>
    <dgm:pt modelId="{F240F6AF-D587-462D-A5FE-5EA2471567A9}" type="pres">
      <dgm:prSet presAssocID="{DCCE8AB1-F2BB-4F79-B30A-3C05114B3065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7E6109-A66C-4105-A31F-61F9DE16A098}" type="presOf" srcId="{3EE61512-5779-4BF5-B3F1-11F43E093EC1}" destId="{181E97C4-C1A5-45EE-81E7-BE1DDA2124E2}" srcOrd="0" destOrd="0" presId="urn:diagrams.loki3.com/BracketList"/>
    <dgm:cxn modelId="{0F9B7456-137F-4833-B8C5-FCC8F67B183C}" type="presOf" srcId="{DCCE8AB1-F2BB-4F79-B30A-3C05114B3065}" destId="{8D3D0D20-EA4D-41E5-876F-246EE96E265B}" srcOrd="0" destOrd="0" presId="urn:diagrams.loki3.com/BracketList"/>
    <dgm:cxn modelId="{D0A3F45D-17FF-4C23-8110-C560FDFDD19A}" type="presOf" srcId="{8B9BF4EF-13CF-4B01-9B9A-9D01C0F7C61E}" destId="{F240F6AF-D587-462D-A5FE-5EA2471567A9}" srcOrd="0" destOrd="1" presId="urn:diagrams.loki3.com/BracketList"/>
    <dgm:cxn modelId="{B2FD6E2B-8FD5-499C-A590-9D3B7F0031B2}" type="presOf" srcId="{B7BC636F-BF95-4334-B418-43C9B1302F37}" destId="{3DEEADAC-7317-40E9-A33B-FC2B59452BFE}" srcOrd="0" destOrd="0" presId="urn:diagrams.loki3.com/BracketList"/>
    <dgm:cxn modelId="{B99F967F-3FBA-4D61-874C-16B8424D5F0F}" type="presOf" srcId="{69397A4D-FFAE-489F-B53E-5D0337DC7933}" destId="{706F68C1-8579-45D0-829B-31BCE16E26D2}" srcOrd="0" destOrd="2" presId="urn:diagrams.loki3.com/BracketList"/>
    <dgm:cxn modelId="{7B614CCD-5F58-4661-8D16-E5367B085FDA}" srcId="{DCCE8AB1-F2BB-4F79-B30A-3C05114B3065}" destId="{8B9BF4EF-13CF-4B01-9B9A-9D01C0F7C61E}" srcOrd="1" destOrd="0" parTransId="{86D377CE-3102-4E4B-9217-C26E570894F1}" sibTransId="{CD2AE0D4-1F78-47A7-9ABC-5E71D3C64C94}"/>
    <dgm:cxn modelId="{862873AA-A769-4F5B-BA47-24A36B5016DA}" type="presOf" srcId="{AFC61AC1-7668-4D18-89B1-77BE1E42E2FA}" destId="{706F68C1-8579-45D0-829B-31BCE16E26D2}" srcOrd="0" destOrd="1" presId="urn:diagrams.loki3.com/BracketList"/>
    <dgm:cxn modelId="{E1472B22-F97F-4A00-9E0E-1D1815ADE797}" srcId="{B7BC636F-BF95-4334-B418-43C9B1302F37}" destId="{AFC61AC1-7668-4D18-89B1-77BE1E42E2FA}" srcOrd="1" destOrd="0" parTransId="{106B98E0-FE5C-41D6-A5CB-60377C10FDC5}" sibTransId="{01419EE7-AF9B-401B-8421-37B599A1FBA9}"/>
    <dgm:cxn modelId="{92818AB3-3A03-495C-912B-26D3A8906150}" srcId="{B7BC636F-BF95-4334-B418-43C9B1302F37}" destId="{7A49520C-1848-4DF5-A19E-32BEA18A26F4}" srcOrd="0" destOrd="0" parTransId="{7474053D-3843-4AF5-8BB7-C561225C29A5}" sibTransId="{EDB95BE9-5A2C-4D7A-9BBC-34603224D49D}"/>
    <dgm:cxn modelId="{CD39F680-02CC-4000-83CE-E7222D399E6C}" srcId="{DCCE8AB1-F2BB-4F79-B30A-3C05114B3065}" destId="{CF3AA25A-1FCC-4F14-B085-8C3F42F9B9C2}" srcOrd="0" destOrd="0" parTransId="{9D1C8834-FF84-4A7F-BAB8-CFBB2367C674}" sibTransId="{8D9007E0-7B4B-42BB-AFC5-6F1ED042932F}"/>
    <dgm:cxn modelId="{F79A3BB3-B152-4BBF-9D5E-2A9403111A78}" srcId="{3EE61512-5779-4BF5-B3F1-11F43E093EC1}" destId="{B7BC636F-BF95-4334-B418-43C9B1302F37}" srcOrd="0" destOrd="0" parTransId="{C35C5BA9-7BFF-4718-83C0-93B873C3E4D7}" sibTransId="{F905C897-910F-441E-B26E-6A10CFA65607}"/>
    <dgm:cxn modelId="{3E308860-61D9-4077-B384-B6466FDF200F}" srcId="{B7BC636F-BF95-4334-B418-43C9B1302F37}" destId="{69397A4D-FFAE-489F-B53E-5D0337DC7933}" srcOrd="2" destOrd="0" parTransId="{D5C247A9-C25C-48A2-8ADD-01FCBE7C61BB}" sibTransId="{8A3443AE-2C74-4ED4-83BF-4F12098FC434}"/>
    <dgm:cxn modelId="{894CFBD5-5820-4C82-AFE6-B25E6F39AA1C}" srcId="{3EE61512-5779-4BF5-B3F1-11F43E093EC1}" destId="{DCCE8AB1-F2BB-4F79-B30A-3C05114B3065}" srcOrd="1" destOrd="0" parTransId="{EF228E11-683D-474F-8B41-4136582D443D}" sibTransId="{81CD8318-19E2-487D-B991-A37204AE6758}"/>
    <dgm:cxn modelId="{FD8EBD9B-AE4B-4AFB-A3FD-BBB865AA9733}" type="presOf" srcId="{7A49520C-1848-4DF5-A19E-32BEA18A26F4}" destId="{706F68C1-8579-45D0-829B-31BCE16E26D2}" srcOrd="0" destOrd="0" presId="urn:diagrams.loki3.com/BracketList"/>
    <dgm:cxn modelId="{8808CB55-C09A-479B-B445-9B89E331706E}" type="presOf" srcId="{CF3AA25A-1FCC-4F14-B085-8C3F42F9B9C2}" destId="{F240F6AF-D587-462D-A5FE-5EA2471567A9}" srcOrd="0" destOrd="0" presId="urn:diagrams.loki3.com/BracketList"/>
    <dgm:cxn modelId="{11147779-3D23-447E-BE00-6C50D8F2A71B}" type="presParOf" srcId="{181E97C4-C1A5-45EE-81E7-BE1DDA2124E2}" destId="{E9FA64A2-6BE9-48D0-A515-08BBBD26D50A}" srcOrd="0" destOrd="0" presId="urn:diagrams.loki3.com/BracketList"/>
    <dgm:cxn modelId="{A4A91F34-5AC3-4AC6-8A02-CFE65D558830}" type="presParOf" srcId="{E9FA64A2-6BE9-48D0-A515-08BBBD26D50A}" destId="{3DEEADAC-7317-40E9-A33B-FC2B59452BFE}" srcOrd="0" destOrd="0" presId="urn:diagrams.loki3.com/BracketList"/>
    <dgm:cxn modelId="{0D63CC89-A594-4468-B749-8331157CC560}" type="presParOf" srcId="{E9FA64A2-6BE9-48D0-A515-08BBBD26D50A}" destId="{76C10C3D-FAEA-4F6D-AD85-50EFD7C65F38}" srcOrd="1" destOrd="0" presId="urn:diagrams.loki3.com/BracketList"/>
    <dgm:cxn modelId="{A517D03F-921D-40D8-8A56-B92AE5510D08}" type="presParOf" srcId="{E9FA64A2-6BE9-48D0-A515-08BBBD26D50A}" destId="{A6971735-EBF5-470E-996D-EBB49FADC0A3}" srcOrd="2" destOrd="0" presId="urn:diagrams.loki3.com/BracketList"/>
    <dgm:cxn modelId="{BF5DB9D2-F43B-43B8-89F6-D2366010AC8E}" type="presParOf" srcId="{E9FA64A2-6BE9-48D0-A515-08BBBD26D50A}" destId="{706F68C1-8579-45D0-829B-31BCE16E26D2}" srcOrd="3" destOrd="0" presId="urn:diagrams.loki3.com/BracketList"/>
    <dgm:cxn modelId="{A0533619-96A3-4B33-8504-868CDE26C1BB}" type="presParOf" srcId="{181E97C4-C1A5-45EE-81E7-BE1DDA2124E2}" destId="{7D9AB9C8-379A-4595-875F-60B82D520CA0}" srcOrd="1" destOrd="0" presId="urn:diagrams.loki3.com/BracketList"/>
    <dgm:cxn modelId="{0787BE08-6A71-4B5D-98A8-0729DF39452D}" type="presParOf" srcId="{181E97C4-C1A5-45EE-81E7-BE1DDA2124E2}" destId="{A708B070-C382-4CFD-8BD8-E1B5E8D73F8B}" srcOrd="2" destOrd="0" presId="urn:diagrams.loki3.com/BracketList"/>
    <dgm:cxn modelId="{29912E3D-5B4B-46E6-B99D-6D261271A430}" type="presParOf" srcId="{A708B070-C382-4CFD-8BD8-E1B5E8D73F8B}" destId="{8D3D0D20-EA4D-41E5-876F-246EE96E265B}" srcOrd="0" destOrd="0" presId="urn:diagrams.loki3.com/BracketList"/>
    <dgm:cxn modelId="{2967635F-0642-42D7-8E63-D097BCC1DD8E}" type="presParOf" srcId="{A708B070-C382-4CFD-8BD8-E1B5E8D73F8B}" destId="{37E2BE7A-5E49-4A79-9F35-FCBDB47EC535}" srcOrd="1" destOrd="0" presId="urn:diagrams.loki3.com/BracketList"/>
    <dgm:cxn modelId="{2A1DB2BE-D541-4D00-99FD-CA67EFB6339E}" type="presParOf" srcId="{A708B070-C382-4CFD-8BD8-E1B5E8D73F8B}" destId="{66835E7F-67E8-42C1-A327-2F92F8606D2C}" srcOrd="2" destOrd="0" presId="urn:diagrams.loki3.com/BracketList"/>
    <dgm:cxn modelId="{5DA03F40-F454-4924-B5C6-77C6B0A4D523}" type="presParOf" srcId="{A708B070-C382-4CFD-8BD8-E1B5E8D73F8B}" destId="{F240F6AF-D587-462D-A5FE-5EA2471567A9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1A6896-00BF-4DAF-B98B-6CAB0BEA6ADC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92AE30-CBAF-4A8C-8964-E991185F6B12}">
      <dgm:prSet phldrT="[Text]"/>
      <dgm:spPr/>
      <dgm:t>
        <a:bodyPr/>
        <a:lstStyle/>
        <a:p>
          <a:r>
            <a:rPr lang="en-US" dirty="0" smtClean="0"/>
            <a:t>Media</a:t>
          </a:r>
          <a:endParaRPr lang="en-US" dirty="0"/>
        </a:p>
      </dgm:t>
    </dgm:pt>
    <dgm:pt modelId="{B66632AD-A996-4EB8-9C6C-588F49A2B44F}" type="parTrans" cxnId="{04D58D57-A000-4F50-8782-48B83E6C1CDD}">
      <dgm:prSet/>
      <dgm:spPr/>
      <dgm:t>
        <a:bodyPr/>
        <a:lstStyle/>
        <a:p>
          <a:endParaRPr lang="en-US"/>
        </a:p>
      </dgm:t>
    </dgm:pt>
    <dgm:pt modelId="{64283D7F-C8B4-4D14-9314-C2A0E7C3CA9D}" type="sibTrans" cxnId="{04D58D57-A000-4F50-8782-48B83E6C1CDD}">
      <dgm:prSet/>
      <dgm:spPr/>
      <dgm:t>
        <a:bodyPr/>
        <a:lstStyle/>
        <a:p>
          <a:endParaRPr lang="en-US"/>
        </a:p>
      </dgm:t>
    </dgm:pt>
    <dgm:pt modelId="{29FA07EA-3205-41E9-9A6C-786BBD0FB7FF}">
      <dgm:prSet phldrT="[Text]" custT="1"/>
      <dgm:spPr/>
      <dgm:t>
        <a:bodyPr/>
        <a:lstStyle/>
        <a:p>
          <a:r>
            <a:rPr lang="en-US" sz="1500" b="1" dirty="0" smtClean="0">
              <a:solidFill>
                <a:schemeClr val="tx2"/>
              </a:solidFill>
              <a:latin typeface="Bookman Old Style" panose="02050604050505020204" pitchFamily="18" charset="0"/>
            </a:rPr>
            <a:t>Be familiar with how to use the technology (computer, projector, etc.) and have set up before the presentation begins</a:t>
          </a:r>
          <a:endParaRPr lang="en-US" sz="1500" b="1" dirty="0">
            <a:solidFill>
              <a:schemeClr val="tx2"/>
            </a:solidFill>
          </a:endParaRPr>
        </a:p>
      </dgm:t>
    </dgm:pt>
    <dgm:pt modelId="{45EE4AEB-FD6A-448E-A536-06437629EBC9}" type="parTrans" cxnId="{0D2EEADE-1C74-46E2-8AC4-9D577061FBE2}">
      <dgm:prSet/>
      <dgm:spPr/>
      <dgm:t>
        <a:bodyPr/>
        <a:lstStyle/>
        <a:p>
          <a:endParaRPr lang="en-US"/>
        </a:p>
      </dgm:t>
    </dgm:pt>
    <dgm:pt modelId="{413D5ED0-C9A9-4754-AE1C-8B85363FF7CD}" type="sibTrans" cxnId="{0D2EEADE-1C74-46E2-8AC4-9D577061FBE2}">
      <dgm:prSet/>
      <dgm:spPr/>
      <dgm:t>
        <a:bodyPr/>
        <a:lstStyle/>
        <a:p>
          <a:endParaRPr lang="en-US"/>
        </a:p>
      </dgm:t>
    </dgm:pt>
    <dgm:pt modelId="{9289B495-4959-428B-9824-D22B8CCFBA3E}">
      <dgm:prSet phldrT="[Text]"/>
      <dgm:spPr/>
      <dgm:t>
        <a:bodyPr/>
        <a:lstStyle/>
        <a:p>
          <a:r>
            <a:rPr lang="en-US" dirty="0" smtClean="0"/>
            <a:t>Notes</a:t>
          </a:r>
          <a:endParaRPr lang="en-US" dirty="0"/>
        </a:p>
      </dgm:t>
    </dgm:pt>
    <dgm:pt modelId="{C1005AB7-88AF-4123-B437-314502DBF9A0}" type="parTrans" cxnId="{D3A65042-7211-4685-9A02-7C06D6C10C77}">
      <dgm:prSet/>
      <dgm:spPr/>
      <dgm:t>
        <a:bodyPr/>
        <a:lstStyle/>
        <a:p>
          <a:endParaRPr lang="en-US"/>
        </a:p>
      </dgm:t>
    </dgm:pt>
    <dgm:pt modelId="{04BB1781-A63B-4949-932C-C4D8DDF89E57}" type="sibTrans" cxnId="{D3A65042-7211-4685-9A02-7C06D6C10C77}">
      <dgm:prSet/>
      <dgm:spPr/>
      <dgm:t>
        <a:bodyPr/>
        <a:lstStyle/>
        <a:p>
          <a:endParaRPr lang="en-US"/>
        </a:p>
      </dgm:t>
    </dgm:pt>
    <dgm:pt modelId="{73D3E52C-B844-4A6F-A023-AB9A235FD156}">
      <dgm:prSet phldrT="[Text]" custT="1"/>
      <dgm:spPr/>
      <dgm:t>
        <a:bodyPr/>
        <a:lstStyle/>
        <a:p>
          <a:r>
            <a:rPr lang="en-US" sz="1900" b="1" dirty="0" smtClean="0">
              <a:solidFill>
                <a:schemeClr val="tx2"/>
              </a:solidFill>
              <a:latin typeface="Bookman Old Style" panose="02050604050505020204" pitchFamily="18" charset="0"/>
            </a:rPr>
            <a:t>Should be kept to a minimum and NEVER read to the audience.</a:t>
          </a:r>
          <a:endParaRPr lang="en-US" sz="1900" b="1" dirty="0">
            <a:solidFill>
              <a:schemeClr val="tx2"/>
            </a:solidFill>
          </a:endParaRPr>
        </a:p>
      </dgm:t>
    </dgm:pt>
    <dgm:pt modelId="{047B74AA-936F-4871-906C-44F69738AF9A}" type="parTrans" cxnId="{A0C9A158-5435-468F-8E29-CBA3ECA0B07C}">
      <dgm:prSet/>
      <dgm:spPr/>
      <dgm:t>
        <a:bodyPr/>
        <a:lstStyle/>
        <a:p>
          <a:endParaRPr lang="en-US"/>
        </a:p>
      </dgm:t>
    </dgm:pt>
    <dgm:pt modelId="{43389ED7-508D-43AB-866C-332521FB7884}" type="sibTrans" cxnId="{A0C9A158-5435-468F-8E29-CBA3ECA0B07C}">
      <dgm:prSet/>
      <dgm:spPr/>
      <dgm:t>
        <a:bodyPr/>
        <a:lstStyle/>
        <a:p>
          <a:endParaRPr lang="en-US"/>
        </a:p>
      </dgm:t>
    </dgm:pt>
    <dgm:pt modelId="{38FC0332-07B8-46EA-94F1-63D95BC7E63B}">
      <dgm:prSet custT="1"/>
      <dgm:spPr/>
      <dgm:t>
        <a:bodyPr/>
        <a:lstStyle/>
        <a:p>
          <a:r>
            <a:rPr lang="en-US" sz="2000" b="0" dirty="0" smtClean="0">
              <a:solidFill>
                <a:schemeClr val="tx2"/>
              </a:solidFill>
              <a:latin typeface="Bookman Old Style" panose="02050604050505020204" pitchFamily="18" charset="0"/>
            </a:rPr>
            <a:t>Proofread presentations and handouts.</a:t>
          </a:r>
        </a:p>
      </dgm:t>
    </dgm:pt>
    <dgm:pt modelId="{DCCF8E63-440C-4CB0-98FF-366A25F624FA}" type="parTrans" cxnId="{6B1DFCA3-956F-459A-AFE1-314AF191636E}">
      <dgm:prSet/>
      <dgm:spPr/>
      <dgm:t>
        <a:bodyPr/>
        <a:lstStyle/>
        <a:p>
          <a:endParaRPr lang="en-US"/>
        </a:p>
      </dgm:t>
    </dgm:pt>
    <dgm:pt modelId="{AF83E3FD-A7DD-4F8B-82E5-9AEEB6F60B9B}" type="sibTrans" cxnId="{6B1DFCA3-956F-459A-AFE1-314AF191636E}">
      <dgm:prSet/>
      <dgm:spPr/>
      <dgm:t>
        <a:bodyPr/>
        <a:lstStyle/>
        <a:p>
          <a:endParaRPr lang="en-US"/>
        </a:p>
      </dgm:t>
    </dgm:pt>
    <dgm:pt modelId="{D7C65C59-AC56-4615-A19C-1FAFC78D02F2}">
      <dgm:prSet custT="1"/>
      <dgm:spPr/>
      <dgm:t>
        <a:bodyPr/>
        <a:lstStyle/>
        <a:p>
          <a:r>
            <a:rPr lang="en-US" sz="2000" b="0" dirty="0" smtClean="0">
              <a:solidFill>
                <a:schemeClr val="tx2"/>
              </a:solidFill>
              <a:latin typeface="Bookman Old Style" panose="02050604050505020204" pitchFamily="18" charset="0"/>
            </a:rPr>
            <a:t>Do NOT read word from word: BORING.</a:t>
          </a:r>
        </a:p>
      </dgm:t>
    </dgm:pt>
    <dgm:pt modelId="{7E461D80-476B-4933-A38B-FE397234DF4F}" type="parTrans" cxnId="{BA3AB9E4-5611-4F17-844F-AB0F5EA9C0A4}">
      <dgm:prSet/>
      <dgm:spPr/>
      <dgm:t>
        <a:bodyPr/>
        <a:lstStyle/>
        <a:p>
          <a:endParaRPr lang="en-US"/>
        </a:p>
      </dgm:t>
    </dgm:pt>
    <dgm:pt modelId="{22CD84EE-FB7E-4507-AC5D-E893F6B70BDB}" type="sibTrans" cxnId="{BA3AB9E4-5611-4F17-844F-AB0F5EA9C0A4}">
      <dgm:prSet/>
      <dgm:spPr/>
      <dgm:t>
        <a:bodyPr/>
        <a:lstStyle/>
        <a:p>
          <a:endParaRPr lang="en-US"/>
        </a:p>
      </dgm:t>
    </dgm:pt>
    <dgm:pt modelId="{E363475D-0BD0-4BB4-8724-E6EB0AA863B7}">
      <dgm:prSet custT="1"/>
      <dgm:spPr/>
      <dgm:t>
        <a:bodyPr/>
        <a:lstStyle/>
        <a:p>
          <a:r>
            <a:rPr lang="en-US" sz="2000" b="0" dirty="0" smtClean="0">
              <a:solidFill>
                <a:schemeClr val="tx2"/>
              </a:solidFill>
              <a:latin typeface="Bookman Old Style" panose="02050604050505020204" pitchFamily="18" charset="0"/>
            </a:rPr>
            <a:t>Don’t have too many words on the screen</a:t>
          </a:r>
        </a:p>
      </dgm:t>
    </dgm:pt>
    <dgm:pt modelId="{9CCE1DE4-5F9E-4A9C-B644-942C7C30E6DB}" type="parTrans" cxnId="{0CCF606D-C1AB-49F7-84FD-1E75C9654692}">
      <dgm:prSet/>
      <dgm:spPr/>
      <dgm:t>
        <a:bodyPr/>
        <a:lstStyle/>
        <a:p>
          <a:endParaRPr lang="en-US"/>
        </a:p>
      </dgm:t>
    </dgm:pt>
    <dgm:pt modelId="{59FAFDE7-ACF4-478F-9265-CB23F7BABDE9}" type="sibTrans" cxnId="{0CCF606D-C1AB-49F7-84FD-1E75C9654692}">
      <dgm:prSet/>
      <dgm:spPr/>
      <dgm:t>
        <a:bodyPr/>
        <a:lstStyle/>
        <a:p>
          <a:endParaRPr lang="en-US"/>
        </a:p>
      </dgm:t>
    </dgm:pt>
    <dgm:pt modelId="{BDA3778D-6BEA-4465-84CD-864836A7FD04}">
      <dgm:prSet custT="1"/>
      <dgm:spPr/>
      <dgm:t>
        <a:bodyPr/>
        <a:lstStyle/>
        <a:p>
          <a:r>
            <a:rPr lang="en-US" sz="2000" b="0" dirty="0" smtClean="0">
              <a:solidFill>
                <a:schemeClr val="tx2"/>
              </a:solidFill>
              <a:latin typeface="Bookman Old Style" panose="02050604050505020204" pitchFamily="18" charset="0"/>
            </a:rPr>
            <a:t>A small notecard will suffice; only write down key points</a:t>
          </a:r>
        </a:p>
      </dgm:t>
    </dgm:pt>
    <dgm:pt modelId="{5A411E32-C92F-4A67-90CA-5515BE942F23}" type="parTrans" cxnId="{2F9B075D-6A9A-4A56-AEC1-7AB56F649803}">
      <dgm:prSet/>
      <dgm:spPr/>
      <dgm:t>
        <a:bodyPr/>
        <a:lstStyle/>
        <a:p>
          <a:endParaRPr lang="en-US"/>
        </a:p>
      </dgm:t>
    </dgm:pt>
    <dgm:pt modelId="{FA0A0079-7370-4F09-B201-F64B7F628029}" type="sibTrans" cxnId="{2F9B075D-6A9A-4A56-AEC1-7AB56F649803}">
      <dgm:prSet/>
      <dgm:spPr/>
      <dgm:t>
        <a:bodyPr/>
        <a:lstStyle/>
        <a:p>
          <a:endParaRPr lang="en-US"/>
        </a:p>
      </dgm:t>
    </dgm:pt>
    <dgm:pt modelId="{3C0FAB58-8BD8-4F84-B1C0-A365B03DCE34}" type="pres">
      <dgm:prSet presAssocID="{C71A6896-00BF-4DAF-B98B-6CAB0BEA6AD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64026CD-0E64-499B-9135-E07673252D2B}" type="pres">
      <dgm:prSet presAssocID="{F292AE30-CBAF-4A8C-8964-E991185F6B12}" presName="composite" presStyleCnt="0"/>
      <dgm:spPr/>
    </dgm:pt>
    <dgm:pt modelId="{AB6E2166-FB0C-48E9-B8D9-A2FAAEBFF070}" type="pres">
      <dgm:prSet presAssocID="{F292AE30-CBAF-4A8C-8964-E991185F6B12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2CDEC-CD13-4621-9094-898B20CC4F72}" type="pres">
      <dgm:prSet presAssocID="{F292AE30-CBAF-4A8C-8964-E991185F6B12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8F758-C5A4-42DF-9F2E-8028E91930FC}" type="pres">
      <dgm:prSet presAssocID="{F292AE30-CBAF-4A8C-8964-E991185F6B12}" presName="Accent" presStyleLbl="parChTrans1D1" presStyleIdx="0" presStyleCnt="2"/>
      <dgm:spPr/>
    </dgm:pt>
    <dgm:pt modelId="{BFD30CA4-9A92-4799-92ED-DB67E22F4C4F}" type="pres">
      <dgm:prSet presAssocID="{F292AE30-CBAF-4A8C-8964-E991185F6B12}" presName="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BCD16-FE61-4F2C-961E-A222A906498C}" type="pres">
      <dgm:prSet presAssocID="{64283D7F-C8B4-4D14-9314-C2A0E7C3CA9D}" presName="sibTrans" presStyleCnt="0"/>
      <dgm:spPr/>
    </dgm:pt>
    <dgm:pt modelId="{BC05774F-1097-4A92-80B2-C96021C58975}" type="pres">
      <dgm:prSet presAssocID="{9289B495-4959-428B-9824-D22B8CCFBA3E}" presName="composite" presStyleCnt="0"/>
      <dgm:spPr/>
    </dgm:pt>
    <dgm:pt modelId="{CB123589-ACB5-45F7-8768-522743574557}" type="pres">
      <dgm:prSet presAssocID="{9289B495-4959-428B-9824-D22B8CCFBA3E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67A84-083A-4A6B-88AE-035151586173}" type="pres">
      <dgm:prSet presAssocID="{9289B495-4959-428B-9824-D22B8CCFBA3E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A1066-0D5F-47A5-80FF-50BB7B5374E5}" type="pres">
      <dgm:prSet presAssocID="{9289B495-4959-428B-9824-D22B8CCFBA3E}" presName="Accent" presStyleLbl="parChTrans1D1" presStyleIdx="1" presStyleCnt="2"/>
      <dgm:spPr/>
    </dgm:pt>
    <dgm:pt modelId="{96F36DA3-D68E-49B8-BA43-092B969B5FA6}" type="pres">
      <dgm:prSet presAssocID="{9289B495-4959-428B-9824-D22B8CCFBA3E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A65042-7211-4685-9A02-7C06D6C10C77}" srcId="{C71A6896-00BF-4DAF-B98B-6CAB0BEA6ADC}" destId="{9289B495-4959-428B-9824-D22B8CCFBA3E}" srcOrd="1" destOrd="0" parTransId="{C1005AB7-88AF-4123-B437-314502DBF9A0}" sibTransId="{04BB1781-A63B-4949-932C-C4D8DDF89E57}"/>
    <dgm:cxn modelId="{0CCF606D-C1AB-49F7-84FD-1E75C9654692}" srcId="{F292AE30-CBAF-4A8C-8964-E991185F6B12}" destId="{E363475D-0BD0-4BB4-8724-E6EB0AA863B7}" srcOrd="1" destOrd="0" parTransId="{9CCE1DE4-5F9E-4A9C-B644-942C7C30E6DB}" sibTransId="{59FAFDE7-ACF4-478F-9265-CB23F7BABDE9}"/>
    <dgm:cxn modelId="{757D6681-0104-4A88-84DB-F83280D4A335}" type="presOf" srcId="{73D3E52C-B844-4A6F-A023-AB9A235FD156}" destId="{CB123589-ACB5-45F7-8768-522743574557}" srcOrd="0" destOrd="0" presId="urn:microsoft.com/office/officeart/2011/layout/TabList"/>
    <dgm:cxn modelId="{0D2EEADE-1C74-46E2-8AC4-9D577061FBE2}" srcId="{F292AE30-CBAF-4A8C-8964-E991185F6B12}" destId="{29FA07EA-3205-41E9-9A6C-786BBD0FB7FF}" srcOrd="0" destOrd="0" parTransId="{45EE4AEB-FD6A-448E-A536-06437629EBC9}" sibTransId="{413D5ED0-C9A9-4754-AE1C-8B85363FF7CD}"/>
    <dgm:cxn modelId="{B27E492E-75D9-4B95-8413-B00A30EBC34C}" type="presOf" srcId="{38FC0332-07B8-46EA-94F1-63D95BC7E63B}" destId="{BFD30CA4-9A92-4799-92ED-DB67E22F4C4F}" srcOrd="0" destOrd="1" presId="urn:microsoft.com/office/officeart/2011/layout/TabList"/>
    <dgm:cxn modelId="{F1F64E26-6D35-4A63-A3A2-825AD8781C65}" type="presOf" srcId="{29FA07EA-3205-41E9-9A6C-786BBD0FB7FF}" destId="{AB6E2166-FB0C-48E9-B8D9-A2FAAEBFF070}" srcOrd="0" destOrd="0" presId="urn:microsoft.com/office/officeart/2011/layout/TabList"/>
    <dgm:cxn modelId="{BA3AB9E4-5611-4F17-844F-AB0F5EA9C0A4}" srcId="{9289B495-4959-428B-9824-D22B8CCFBA3E}" destId="{D7C65C59-AC56-4615-A19C-1FAFC78D02F2}" srcOrd="1" destOrd="0" parTransId="{7E461D80-476B-4933-A38B-FE397234DF4F}" sibTransId="{22CD84EE-FB7E-4507-AC5D-E893F6B70BDB}"/>
    <dgm:cxn modelId="{A0C9A158-5435-468F-8E29-CBA3ECA0B07C}" srcId="{9289B495-4959-428B-9824-D22B8CCFBA3E}" destId="{73D3E52C-B844-4A6F-A023-AB9A235FD156}" srcOrd="0" destOrd="0" parTransId="{047B74AA-936F-4871-906C-44F69738AF9A}" sibTransId="{43389ED7-508D-43AB-866C-332521FB7884}"/>
    <dgm:cxn modelId="{2F9B075D-6A9A-4A56-AEC1-7AB56F649803}" srcId="{9289B495-4959-428B-9824-D22B8CCFBA3E}" destId="{BDA3778D-6BEA-4465-84CD-864836A7FD04}" srcOrd="2" destOrd="0" parTransId="{5A411E32-C92F-4A67-90CA-5515BE942F23}" sibTransId="{FA0A0079-7370-4F09-B201-F64B7F628029}"/>
    <dgm:cxn modelId="{04D58D57-A000-4F50-8782-48B83E6C1CDD}" srcId="{C71A6896-00BF-4DAF-B98B-6CAB0BEA6ADC}" destId="{F292AE30-CBAF-4A8C-8964-E991185F6B12}" srcOrd="0" destOrd="0" parTransId="{B66632AD-A996-4EB8-9C6C-588F49A2B44F}" sibTransId="{64283D7F-C8B4-4D14-9314-C2A0E7C3CA9D}"/>
    <dgm:cxn modelId="{33150086-1BB2-4F78-B971-08F2628E9763}" type="presOf" srcId="{BDA3778D-6BEA-4465-84CD-864836A7FD04}" destId="{96F36DA3-D68E-49B8-BA43-092B969B5FA6}" srcOrd="0" destOrd="1" presId="urn:microsoft.com/office/officeart/2011/layout/TabList"/>
    <dgm:cxn modelId="{D6077BEC-DA60-488C-AFCA-B55C48A48CE3}" type="presOf" srcId="{C71A6896-00BF-4DAF-B98B-6CAB0BEA6ADC}" destId="{3C0FAB58-8BD8-4F84-B1C0-A365B03DCE34}" srcOrd="0" destOrd="0" presId="urn:microsoft.com/office/officeart/2011/layout/TabList"/>
    <dgm:cxn modelId="{49CDF9CE-2F90-48D7-A093-39C8F6D515FB}" type="presOf" srcId="{D7C65C59-AC56-4615-A19C-1FAFC78D02F2}" destId="{96F36DA3-D68E-49B8-BA43-092B969B5FA6}" srcOrd="0" destOrd="0" presId="urn:microsoft.com/office/officeart/2011/layout/TabList"/>
    <dgm:cxn modelId="{6B1DFCA3-956F-459A-AFE1-314AF191636E}" srcId="{F292AE30-CBAF-4A8C-8964-E991185F6B12}" destId="{38FC0332-07B8-46EA-94F1-63D95BC7E63B}" srcOrd="2" destOrd="0" parTransId="{DCCF8E63-440C-4CB0-98FF-366A25F624FA}" sibTransId="{AF83E3FD-A7DD-4F8B-82E5-9AEEB6F60B9B}"/>
    <dgm:cxn modelId="{55B0B87D-74B7-43CC-B8E4-22A03DBD3898}" type="presOf" srcId="{F292AE30-CBAF-4A8C-8964-E991185F6B12}" destId="{7962CDEC-CD13-4621-9094-898B20CC4F72}" srcOrd="0" destOrd="0" presId="urn:microsoft.com/office/officeart/2011/layout/TabList"/>
    <dgm:cxn modelId="{47A977AC-7E58-4242-BC6D-DB9624D25C28}" type="presOf" srcId="{9289B495-4959-428B-9824-D22B8CCFBA3E}" destId="{01667A84-083A-4A6B-88AE-035151586173}" srcOrd="0" destOrd="0" presId="urn:microsoft.com/office/officeart/2011/layout/TabList"/>
    <dgm:cxn modelId="{75F59E38-3B97-4721-9E5A-B4B32AA77CEE}" type="presOf" srcId="{E363475D-0BD0-4BB4-8724-E6EB0AA863B7}" destId="{BFD30CA4-9A92-4799-92ED-DB67E22F4C4F}" srcOrd="0" destOrd="0" presId="urn:microsoft.com/office/officeart/2011/layout/TabList"/>
    <dgm:cxn modelId="{BE28303A-761D-40CF-B7BA-32B2D0BFF6C3}" type="presParOf" srcId="{3C0FAB58-8BD8-4F84-B1C0-A365B03DCE34}" destId="{064026CD-0E64-499B-9135-E07673252D2B}" srcOrd="0" destOrd="0" presId="urn:microsoft.com/office/officeart/2011/layout/TabList"/>
    <dgm:cxn modelId="{0F119DC0-D56E-499A-BCD5-F5C64D58D350}" type="presParOf" srcId="{064026CD-0E64-499B-9135-E07673252D2B}" destId="{AB6E2166-FB0C-48E9-B8D9-A2FAAEBFF070}" srcOrd="0" destOrd="0" presId="urn:microsoft.com/office/officeart/2011/layout/TabList"/>
    <dgm:cxn modelId="{F8E07A4A-D791-4A6E-9123-3943BA45569B}" type="presParOf" srcId="{064026CD-0E64-499B-9135-E07673252D2B}" destId="{7962CDEC-CD13-4621-9094-898B20CC4F72}" srcOrd="1" destOrd="0" presId="urn:microsoft.com/office/officeart/2011/layout/TabList"/>
    <dgm:cxn modelId="{F4746227-AAA7-42FB-9F42-D21435D9246F}" type="presParOf" srcId="{064026CD-0E64-499B-9135-E07673252D2B}" destId="{6C58F758-C5A4-42DF-9F2E-8028E91930FC}" srcOrd="2" destOrd="0" presId="urn:microsoft.com/office/officeart/2011/layout/TabList"/>
    <dgm:cxn modelId="{64F88D45-35A6-411F-8BF9-733D4CC79F02}" type="presParOf" srcId="{3C0FAB58-8BD8-4F84-B1C0-A365B03DCE34}" destId="{BFD30CA4-9A92-4799-92ED-DB67E22F4C4F}" srcOrd="1" destOrd="0" presId="urn:microsoft.com/office/officeart/2011/layout/TabList"/>
    <dgm:cxn modelId="{404612F6-8354-43DF-9216-A404F92B1B1C}" type="presParOf" srcId="{3C0FAB58-8BD8-4F84-B1C0-A365B03DCE34}" destId="{191BCD16-FE61-4F2C-961E-A222A906498C}" srcOrd="2" destOrd="0" presId="urn:microsoft.com/office/officeart/2011/layout/TabList"/>
    <dgm:cxn modelId="{62A19DDF-C842-4A7C-B9EF-8F18859E0B90}" type="presParOf" srcId="{3C0FAB58-8BD8-4F84-B1C0-A365B03DCE34}" destId="{BC05774F-1097-4A92-80B2-C96021C58975}" srcOrd="3" destOrd="0" presId="urn:microsoft.com/office/officeart/2011/layout/TabList"/>
    <dgm:cxn modelId="{1C08F3CB-B67A-4E65-AA1E-760B9A8E15A9}" type="presParOf" srcId="{BC05774F-1097-4A92-80B2-C96021C58975}" destId="{CB123589-ACB5-45F7-8768-522743574557}" srcOrd="0" destOrd="0" presId="urn:microsoft.com/office/officeart/2011/layout/TabList"/>
    <dgm:cxn modelId="{ABA6F709-B756-46D7-9598-28C294EA16D4}" type="presParOf" srcId="{BC05774F-1097-4A92-80B2-C96021C58975}" destId="{01667A84-083A-4A6B-88AE-035151586173}" srcOrd="1" destOrd="0" presId="urn:microsoft.com/office/officeart/2011/layout/TabList"/>
    <dgm:cxn modelId="{FB3CED9F-5A85-4B2F-9076-06A09D416106}" type="presParOf" srcId="{BC05774F-1097-4A92-80B2-C96021C58975}" destId="{F30A1066-0D5F-47A5-80FF-50BB7B5374E5}" srcOrd="2" destOrd="0" presId="urn:microsoft.com/office/officeart/2011/layout/TabList"/>
    <dgm:cxn modelId="{C2F31012-96D7-4E89-BDA5-C7B44136652F}" type="presParOf" srcId="{3C0FAB58-8BD8-4F84-B1C0-A365B03DCE34}" destId="{96F36DA3-D68E-49B8-BA43-092B969B5FA6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68E3E3-775E-4035-A9A8-1C5457A89B0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ECD967-63D1-48A3-9792-B86B52DC1ECD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tx2"/>
              </a:solidFill>
            </a:rPr>
            <a:t>Voice</a:t>
          </a:r>
          <a:r>
            <a:rPr lang="en-US" dirty="0" smtClean="0">
              <a:solidFill>
                <a:schemeClr val="tx2"/>
              </a:solidFill>
            </a:rPr>
            <a:t> </a:t>
          </a:r>
          <a:r>
            <a:rPr lang="en-US" b="1" dirty="0" smtClean="0">
              <a:solidFill>
                <a:schemeClr val="tx2"/>
              </a:solidFill>
            </a:rPr>
            <a:t>Speed</a:t>
          </a:r>
          <a:endParaRPr lang="en-US" b="1" dirty="0">
            <a:solidFill>
              <a:schemeClr val="tx2"/>
            </a:solidFill>
          </a:endParaRPr>
        </a:p>
      </dgm:t>
    </dgm:pt>
    <dgm:pt modelId="{27BD035F-F1CD-46E7-ACFC-F67458DC66DE}" type="parTrans" cxnId="{D407B57C-EE12-4FF9-88D3-D95FA1D7DAC0}">
      <dgm:prSet/>
      <dgm:spPr/>
      <dgm:t>
        <a:bodyPr/>
        <a:lstStyle/>
        <a:p>
          <a:endParaRPr lang="en-US"/>
        </a:p>
      </dgm:t>
    </dgm:pt>
    <dgm:pt modelId="{2C5A499F-E949-457C-8C85-DC1D497CBD9F}" type="sibTrans" cxnId="{D407B57C-EE12-4FF9-88D3-D95FA1D7DAC0}">
      <dgm:prSet/>
      <dgm:spPr/>
      <dgm:t>
        <a:bodyPr/>
        <a:lstStyle/>
        <a:p>
          <a:endParaRPr lang="en-US"/>
        </a:p>
      </dgm:t>
    </dgm:pt>
    <dgm:pt modelId="{EEEF4795-81EA-4405-8442-A1B7A5D0B5D8}">
      <dgm:prSet phldrT="[Text]"/>
      <dgm:spPr/>
      <dgm:t>
        <a:bodyPr/>
        <a:lstStyle/>
        <a:p>
          <a:pPr algn="ctr"/>
          <a:r>
            <a:rPr lang="en-US" dirty="0" smtClean="0"/>
            <a:t>Public speaking requires a slower pace than regular conversation. </a:t>
          </a:r>
          <a:endParaRPr lang="en-US" dirty="0"/>
        </a:p>
      </dgm:t>
    </dgm:pt>
    <dgm:pt modelId="{9C171A97-D164-4671-BF94-6CA2FAF2E1D9}" type="parTrans" cxnId="{E41A880D-A08D-4B4B-A641-29C8B783D3EB}">
      <dgm:prSet/>
      <dgm:spPr/>
      <dgm:t>
        <a:bodyPr/>
        <a:lstStyle/>
        <a:p>
          <a:endParaRPr lang="en-US"/>
        </a:p>
      </dgm:t>
    </dgm:pt>
    <dgm:pt modelId="{564C5F70-B0C1-42E9-B294-D61025E41DB7}" type="sibTrans" cxnId="{E41A880D-A08D-4B4B-A641-29C8B783D3EB}">
      <dgm:prSet/>
      <dgm:spPr/>
      <dgm:t>
        <a:bodyPr/>
        <a:lstStyle/>
        <a:p>
          <a:endParaRPr lang="en-US"/>
        </a:p>
      </dgm:t>
    </dgm:pt>
    <dgm:pt modelId="{0053FAF9-3B53-4EA6-A452-737C020472E0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tx2"/>
              </a:solidFill>
            </a:rPr>
            <a:t>No Vocalized Pauses</a:t>
          </a:r>
          <a:endParaRPr lang="en-US" b="1" dirty="0">
            <a:solidFill>
              <a:schemeClr val="tx2"/>
            </a:solidFill>
          </a:endParaRPr>
        </a:p>
      </dgm:t>
    </dgm:pt>
    <dgm:pt modelId="{BC3F8FE7-E503-4E65-B2F5-F3DEA960FD5C}" type="parTrans" cxnId="{12046D56-3426-4EDE-8A5D-4A398DB5715B}">
      <dgm:prSet/>
      <dgm:spPr/>
      <dgm:t>
        <a:bodyPr/>
        <a:lstStyle/>
        <a:p>
          <a:endParaRPr lang="en-US"/>
        </a:p>
      </dgm:t>
    </dgm:pt>
    <dgm:pt modelId="{703F194C-804A-423C-8F40-E7DCABE92BA7}" type="sibTrans" cxnId="{12046D56-3426-4EDE-8A5D-4A398DB5715B}">
      <dgm:prSet/>
      <dgm:spPr/>
      <dgm:t>
        <a:bodyPr/>
        <a:lstStyle/>
        <a:p>
          <a:endParaRPr lang="en-US"/>
        </a:p>
      </dgm:t>
    </dgm:pt>
    <dgm:pt modelId="{6FF49D96-41D4-493A-850A-2FA94B868BAF}">
      <dgm:prSet phldrT="[Text]"/>
      <dgm:spPr/>
      <dgm:t>
        <a:bodyPr/>
        <a:lstStyle/>
        <a:p>
          <a:pPr algn="l"/>
          <a:r>
            <a:rPr lang="en-US" i="1" dirty="0" smtClean="0"/>
            <a:t>“umm, okay</a:t>
          </a:r>
          <a:r>
            <a:rPr lang="en-US" dirty="0" smtClean="0"/>
            <a:t>, </a:t>
          </a:r>
          <a:r>
            <a:rPr lang="en-US" i="1" dirty="0" smtClean="0"/>
            <a:t>like</a:t>
          </a:r>
          <a:r>
            <a:rPr lang="en-US" dirty="0" smtClean="0"/>
            <a:t>, and </a:t>
          </a:r>
          <a:r>
            <a:rPr lang="en-US" i="1" dirty="0" smtClean="0"/>
            <a:t>you know”</a:t>
          </a:r>
          <a:endParaRPr lang="en-US" dirty="0"/>
        </a:p>
      </dgm:t>
    </dgm:pt>
    <dgm:pt modelId="{475741FC-CF4F-4546-833D-09F15562E027}" type="parTrans" cxnId="{11D70E9B-91E2-4C0B-BC55-9C5C4586FE79}">
      <dgm:prSet/>
      <dgm:spPr/>
      <dgm:t>
        <a:bodyPr/>
        <a:lstStyle/>
        <a:p>
          <a:endParaRPr lang="en-US"/>
        </a:p>
      </dgm:t>
    </dgm:pt>
    <dgm:pt modelId="{27E99AA1-02E9-47DA-8E27-4A605C0AA806}" type="sibTrans" cxnId="{11D70E9B-91E2-4C0B-BC55-9C5C4586FE79}">
      <dgm:prSet/>
      <dgm:spPr/>
      <dgm:t>
        <a:bodyPr/>
        <a:lstStyle/>
        <a:p>
          <a:endParaRPr lang="en-US"/>
        </a:p>
      </dgm:t>
    </dgm:pt>
    <dgm:pt modelId="{B379CCAA-2F90-46AB-BC29-24FD9ECBECBF}">
      <dgm:prSet phldrT="[Text]"/>
      <dgm:spPr/>
      <dgm:t>
        <a:bodyPr/>
        <a:lstStyle/>
        <a:p>
          <a:pPr algn="l"/>
          <a:r>
            <a:rPr lang="en-US" dirty="0" smtClean="0"/>
            <a:t>We don’t know. Slow down to think about exactly what you want to say.  Avoid using these at all costs.</a:t>
          </a:r>
          <a:endParaRPr lang="en-US" dirty="0"/>
        </a:p>
      </dgm:t>
    </dgm:pt>
    <dgm:pt modelId="{3F15F63E-4F90-4125-8D4C-E8714B265796}" type="parTrans" cxnId="{DF5572BA-5A47-4E6E-BAD3-FCE44EEC5745}">
      <dgm:prSet/>
      <dgm:spPr/>
      <dgm:t>
        <a:bodyPr/>
        <a:lstStyle/>
        <a:p>
          <a:endParaRPr lang="en-US"/>
        </a:p>
      </dgm:t>
    </dgm:pt>
    <dgm:pt modelId="{E8FE0305-CC2F-4307-BB40-7250A317A5F5}" type="sibTrans" cxnId="{DF5572BA-5A47-4E6E-BAD3-FCE44EEC5745}">
      <dgm:prSet/>
      <dgm:spPr/>
      <dgm:t>
        <a:bodyPr/>
        <a:lstStyle/>
        <a:p>
          <a:endParaRPr lang="en-US"/>
        </a:p>
      </dgm:t>
    </dgm:pt>
    <dgm:pt modelId="{D69036BB-D3DB-4F96-894E-B19BB222539D}">
      <dgm:prSet phldrT="[Text]"/>
      <dgm:spPr/>
      <dgm:t>
        <a:bodyPr/>
        <a:lstStyle/>
        <a:p>
          <a:pPr algn="ctr"/>
          <a:r>
            <a:rPr lang="en-US" dirty="0" smtClean="0"/>
            <a:t>(Think of it as attempting to leave a space between each thought unit.)</a:t>
          </a:r>
          <a:endParaRPr lang="en-US" dirty="0"/>
        </a:p>
      </dgm:t>
    </dgm:pt>
    <dgm:pt modelId="{EE6A498D-D95E-4049-9DE7-B1A40E47E939}" type="parTrans" cxnId="{8DECF2C1-6B29-4129-8905-FDD33E843094}">
      <dgm:prSet/>
      <dgm:spPr/>
      <dgm:t>
        <a:bodyPr/>
        <a:lstStyle/>
        <a:p>
          <a:endParaRPr lang="en-US"/>
        </a:p>
      </dgm:t>
    </dgm:pt>
    <dgm:pt modelId="{024A3ADE-3D70-461E-85EB-3E18AF26D614}" type="sibTrans" cxnId="{8DECF2C1-6B29-4129-8905-FDD33E843094}">
      <dgm:prSet/>
      <dgm:spPr/>
      <dgm:t>
        <a:bodyPr/>
        <a:lstStyle/>
        <a:p>
          <a:endParaRPr lang="en-US"/>
        </a:p>
      </dgm:t>
    </dgm:pt>
    <dgm:pt modelId="{FD51758D-C4AF-4732-9BB1-B637DD4D7C99}" type="pres">
      <dgm:prSet presAssocID="{3C68E3E3-775E-4035-A9A8-1C5457A89B0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29FC19-2B72-4892-8955-3543A52AF991}" type="pres">
      <dgm:prSet presAssocID="{1FECD967-63D1-48A3-9792-B86B52DC1EC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52A4D-73D8-4F8B-AD6E-9104E837F92F}" type="pres">
      <dgm:prSet presAssocID="{2C5A499F-E949-457C-8C85-DC1D497CBD9F}" presName="sibTrans" presStyleCnt="0"/>
      <dgm:spPr/>
    </dgm:pt>
    <dgm:pt modelId="{48A07BE8-21E2-4C36-A3A5-70A1B9953803}" type="pres">
      <dgm:prSet presAssocID="{0053FAF9-3B53-4EA6-A452-737C020472E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E91941-2EAB-4B57-8E7C-1B6274FF334E}" type="presOf" srcId="{EEEF4795-81EA-4405-8442-A1B7A5D0B5D8}" destId="{D729FC19-2B72-4892-8955-3543A52AF991}" srcOrd="0" destOrd="1" presId="urn:microsoft.com/office/officeart/2005/8/layout/hList6"/>
    <dgm:cxn modelId="{BE0C3128-B8D1-49DB-B944-BD2FCA00C66C}" type="presOf" srcId="{6FF49D96-41D4-493A-850A-2FA94B868BAF}" destId="{48A07BE8-21E2-4C36-A3A5-70A1B9953803}" srcOrd="0" destOrd="1" presId="urn:microsoft.com/office/officeart/2005/8/layout/hList6"/>
    <dgm:cxn modelId="{DF5572BA-5A47-4E6E-BAD3-FCE44EEC5745}" srcId="{0053FAF9-3B53-4EA6-A452-737C020472E0}" destId="{B379CCAA-2F90-46AB-BC29-24FD9ECBECBF}" srcOrd="1" destOrd="0" parTransId="{3F15F63E-4F90-4125-8D4C-E8714B265796}" sibTransId="{E8FE0305-CC2F-4307-BB40-7250A317A5F5}"/>
    <dgm:cxn modelId="{AC2CF070-E634-4C15-9B09-A1D328A86B52}" type="presOf" srcId="{3C68E3E3-775E-4035-A9A8-1C5457A89B0A}" destId="{FD51758D-C4AF-4732-9BB1-B637DD4D7C99}" srcOrd="0" destOrd="0" presId="urn:microsoft.com/office/officeart/2005/8/layout/hList6"/>
    <dgm:cxn modelId="{F802189C-C6D5-47CD-9183-E8325ECF8E17}" type="presOf" srcId="{0053FAF9-3B53-4EA6-A452-737C020472E0}" destId="{48A07BE8-21E2-4C36-A3A5-70A1B9953803}" srcOrd="0" destOrd="0" presId="urn:microsoft.com/office/officeart/2005/8/layout/hList6"/>
    <dgm:cxn modelId="{BA919443-11D2-4FA8-B3ED-086D0EB747FF}" type="presOf" srcId="{D69036BB-D3DB-4F96-894E-B19BB222539D}" destId="{D729FC19-2B72-4892-8955-3543A52AF991}" srcOrd="0" destOrd="2" presId="urn:microsoft.com/office/officeart/2005/8/layout/hList6"/>
    <dgm:cxn modelId="{D407B57C-EE12-4FF9-88D3-D95FA1D7DAC0}" srcId="{3C68E3E3-775E-4035-A9A8-1C5457A89B0A}" destId="{1FECD967-63D1-48A3-9792-B86B52DC1ECD}" srcOrd="0" destOrd="0" parTransId="{27BD035F-F1CD-46E7-ACFC-F67458DC66DE}" sibTransId="{2C5A499F-E949-457C-8C85-DC1D497CBD9F}"/>
    <dgm:cxn modelId="{11D70E9B-91E2-4C0B-BC55-9C5C4586FE79}" srcId="{0053FAF9-3B53-4EA6-A452-737C020472E0}" destId="{6FF49D96-41D4-493A-850A-2FA94B868BAF}" srcOrd="0" destOrd="0" parTransId="{475741FC-CF4F-4546-833D-09F15562E027}" sibTransId="{27E99AA1-02E9-47DA-8E27-4A605C0AA806}"/>
    <dgm:cxn modelId="{EDCD5476-56EA-41D9-ACA6-C56051455E57}" type="presOf" srcId="{B379CCAA-2F90-46AB-BC29-24FD9ECBECBF}" destId="{48A07BE8-21E2-4C36-A3A5-70A1B9953803}" srcOrd="0" destOrd="2" presId="urn:microsoft.com/office/officeart/2005/8/layout/hList6"/>
    <dgm:cxn modelId="{12046D56-3426-4EDE-8A5D-4A398DB5715B}" srcId="{3C68E3E3-775E-4035-A9A8-1C5457A89B0A}" destId="{0053FAF9-3B53-4EA6-A452-737C020472E0}" srcOrd="1" destOrd="0" parTransId="{BC3F8FE7-E503-4E65-B2F5-F3DEA960FD5C}" sibTransId="{703F194C-804A-423C-8F40-E7DCABE92BA7}"/>
    <dgm:cxn modelId="{8DECF2C1-6B29-4129-8905-FDD33E843094}" srcId="{1FECD967-63D1-48A3-9792-B86B52DC1ECD}" destId="{D69036BB-D3DB-4F96-894E-B19BB222539D}" srcOrd="1" destOrd="0" parTransId="{EE6A498D-D95E-4049-9DE7-B1A40E47E939}" sibTransId="{024A3ADE-3D70-461E-85EB-3E18AF26D614}"/>
    <dgm:cxn modelId="{EE0D185C-829D-45DF-8370-1AA55DC1DDA7}" type="presOf" srcId="{1FECD967-63D1-48A3-9792-B86B52DC1ECD}" destId="{D729FC19-2B72-4892-8955-3543A52AF991}" srcOrd="0" destOrd="0" presId="urn:microsoft.com/office/officeart/2005/8/layout/hList6"/>
    <dgm:cxn modelId="{E41A880D-A08D-4B4B-A641-29C8B783D3EB}" srcId="{1FECD967-63D1-48A3-9792-B86B52DC1ECD}" destId="{EEEF4795-81EA-4405-8442-A1B7A5D0B5D8}" srcOrd="0" destOrd="0" parTransId="{9C171A97-D164-4671-BF94-6CA2FAF2E1D9}" sibTransId="{564C5F70-B0C1-42E9-B294-D61025E41DB7}"/>
    <dgm:cxn modelId="{F565AA01-D5E5-41EA-9F1C-DCBEB7E5FEB6}" type="presParOf" srcId="{FD51758D-C4AF-4732-9BB1-B637DD4D7C99}" destId="{D729FC19-2B72-4892-8955-3543A52AF991}" srcOrd="0" destOrd="0" presId="urn:microsoft.com/office/officeart/2005/8/layout/hList6"/>
    <dgm:cxn modelId="{3146932D-C7BC-49E6-BE2C-12F260D2F793}" type="presParOf" srcId="{FD51758D-C4AF-4732-9BB1-B637DD4D7C99}" destId="{61F52A4D-73D8-4F8B-AD6E-9104E837F92F}" srcOrd="1" destOrd="0" presId="urn:microsoft.com/office/officeart/2005/8/layout/hList6"/>
    <dgm:cxn modelId="{905DD0DD-9E5E-4A5B-B71D-AD75A0350F93}" type="presParOf" srcId="{FD51758D-C4AF-4732-9BB1-B637DD4D7C99}" destId="{48A07BE8-21E2-4C36-A3A5-70A1B9953803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37CCA5-7D80-4F62-B6FF-3294FE418234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0BAB60-FAD3-4F92-9B77-553F2937156E}">
      <dgm:prSet phldrT="[Text]"/>
      <dgm:spPr/>
      <dgm:t>
        <a:bodyPr/>
        <a:lstStyle/>
        <a:p>
          <a:r>
            <a:rPr lang="en-US" dirty="0" smtClean="0"/>
            <a:t>Voice Speed</a:t>
          </a:r>
          <a:endParaRPr lang="en-US" dirty="0"/>
        </a:p>
      </dgm:t>
    </dgm:pt>
    <dgm:pt modelId="{4302B466-C68D-4536-AC17-2868B9837BAA}" type="parTrans" cxnId="{A3E86DA6-4BE8-439D-BE4F-1CFE89EC3A7C}">
      <dgm:prSet/>
      <dgm:spPr/>
      <dgm:t>
        <a:bodyPr/>
        <a:lstStyle/>
        <a:p>
          <a:endParaRPr lang="en-US"/>
        </a:p>
      </dgm:t>
    </dgm:pt>
    <dgm:pt modelId="{E93A6EA0-FB77-4CDA-8A24-DA16C1D35F3D}" type="sibTrans" cxnId="{A3E86DA6-4BE8-439D-BE4F-1CFE89EC3A7C}">
      <dgm:prSet/>
      <dgm:spPr/>
      <dgm:t>
        <a:bodyPr/>
        <a:lstStyle/>
        <a:p>
          <a:endParaRPr lang="en-US"/>
        </a:p>
      </dgm:t>
    </dgm:pt>
    <dgm:pt modelId="{02AD9991-04D1-419C-BC19-AFF72745D0C4}">
      <dgm:prSet phldrT="[Text]"/>
      <dgm:spPr/>
      <dgm:t>
        <a:bodyPr/>
        <a:lstStyle/>
        <a:p>
          <a:r>
            <a:rPr lang="en-US" dirty="0" smtClean="0"/>
            <a:t>Facial Expressions</a:t>
          </a:r>
          <a:endParaRPr lang="en-US" dirty="0"/>
        </a:p>
      </dgm:t>
    </dgm:pt>
    <dgm:pt modelId="{C3B4F69F-8005-4888-9CED-DF7925DFE00C}" type="parTrans" cxnId="{BD449396-9CD0-42BF-BFEF-A9F500C8C7E6}">
      <dgm:prSet/>
      <dgm:spPr/>
      <dgm:t>
        <a:bodyPr/>
        <a:lstStyle/>
        <a:p>
          <a:endParaRPr lang="en-US"/>
        </a:p>
      </dgm:t>
    </dgm:pt>
    <dgm:pt modelId="{B8C75828-B32A-4D9D-A6AE-67147A49D5DD}" type="sibTrans" cxnId="{BD449396-9CD0-42BF-BFEF-A9F500C8C7E6}">
      <dgm:prSet/>
      <dgm:spPr/>
      <dgm:t>
        <a:bodyPr/>
        <a:lstStyle/>
        <a:p>
          <a:endParaRPr lang="en-US"/>
        </a:p>
      </dgm:t>
    </dgm:pt>
    <dgm:pt modelId="{6EDC7993-C866-4C59-90EF-AF3B33342F59}">
      <dgm:prSet phldrT="[Text]"/>
      <dgm:spPr/>
      <dgm:t>
        <a:bodyPr/>
        <a:lstStyle/>
        <a:p>
          <a:r>
            <a:rPr lang="en-US" dirty="0" smtClean="0"/>
            <a:t>Body Language</a:t>
          </a:r>
          <a:endParaRPr lang="en-US" dirty="0"/>
        </a:p>
      </dgm:t>
    </dgm:pt>
    <dgm:pt modelId="{B232F76B-BF16-459B-AF4C-131444744FF0}" type="parTrans" cxnId="{88479DD2-E079-48D6-96A3-BF8E5D52A228}">
      <dgm:prSet/>
      <dgm:spPr/>
      <dgm:t>
        <a:bodyPr/>
        <a:lstStyle/>
        <a:p>
          <a:endParaRPr lang="en-US"/>
        </a:p>
      </dgm:t>
    </dgm:pt>
    <dgm:pt modelId="{36BA8D61-C060-4D89-88DE-AC3E8540A140}" type="sibTrans" cxnId="{88479DD2-E079-48D6-96A3-BF8E5D52A228}">
      <dgm:prSet/>
      <dgm:spPr/>
      <dgm:t>
        <a:bodyPr/>
        <a:lstStyle/>
        <a:p>
          <a:endParaRPr lang="en-US"/>
        </a:p>
      </dgm:t>
    </dgm:pt>
    <dgm:pt modelId="{EFDC3439-5D62-47BD-8D19-B4C258557D55}" type="pres">
      <dgm:prSet presAssocID="{0937CCA5-7D80-4F62-B6FF-3294FE41823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6BC61B3-B16F-433A-9349-F05B9498BB1B}" type="pres">
      <dgm:prSet presAssocID="{8C0BAB60-FAD3-4F92-9B77-553F2937156E}" presName="Accent1" presStyleCnt="0"/>
      <dgm:spPr/>
    </dgm:pt>
    <dgm:pt modelId="{D17B8C62-7AF8-4E7D-A383-A0BB0B9E11BB}" type="pres">
      <dgm:prSet presAssocID="{8C0BAB60-FAD3-4F92-9B77-553F2937156E}" presName="Accent" presStyleLbl="node1" presStyleIdx="0" presStyleCnt="3"/>
      <dgm:spPr/>
    </dgm:pt>
    <dgm:pt modelId="{35F095EB-5086-489D-A30B-FD1D33469DF0}" type="pres">
      <dgm:prSet presAssocID="{8C0BAB60-FAD3-4F92-9B77-553F2937156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321CC-749C-4E57-9678-779D4160064C}" type="pres">
      <dgm:prSet presAssocID="{02AD9991-04D1-419C-BC19-AFF72745D0C4}" presName="Accent2" presStyleCnt="0"/>
      <dgm:spPr/>
    </dgm:pt>
    <dgm:pt modelId="{EDE3DBE7-17AA-49B5-843B-976B622DA11B}" type="pres">
      <dgm:prSet presAssocID="{02AD9991-04D1-419C-BC19-AFF72745D0C4}" presName="Accent" presStyleLbl="node1" presStyleIdx="1" presStyleCnt="3"/>
      <dgm:spPr/>
    </dgm:pt>
    <dgm:pt modelId="{82C00006-6702-42E9-AC75-34BAA7DC2801}" type="pres">
      <dgm:prSet presAssocID="{02AD9991-04D1-419C-BC19-AFF72745D0C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B6C65-889D-43FB-A3AA-010A80CA11AF}" type="pres">
      <dgm:prSet presAssocID="{6EDC7993-C866-4C59-90EF-AF3B33342F59}" presName="Accent3" presStyleCnt="0"/>
      <dgm:spPr/>
    </dgm:pt>
    <dgm:pt modelId="{80E22E8E-3A9E-422F-82EC-604863DD6BDB}" type="pres">
      <dgm:prSet presAssocID="{6EDC7993-C866-4C59-90EF-AF3B33342F59}" presName="Accent" presStyleLbl="node1" presStyleIdx="2" presStyleCnt="3"/>
      <dgm:spPr/>
    </dgm:pt>
    <dgm:pt modelId="{2699F74C-2A6A-425D-A7CB-2A0F61997BB2}" type="pres">
      <dgm:prSet presAssocID="{6EDC7993-C866-4C59-90EF-AF3B33342F59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479DD2-E079-48D6-96A3-BF8E5D52A228}" srcId="{0937CCA5-7D80-4F62-B6FF-3294FE418234}" destId="{6EDC7993-C866-4C59-90EF-AF3B33342F59}" srcOrd="2" destOrd="0" parTransId="{B232F76B-BF16-459B-AF4C-131444744FF0}" sibTransId="{36BA8D61-C060-4D89-88DE-AC3E8540A140}"/>
    <dgm:cxn modelId="{812FA2FC-61BE-4FC6-BF06-ADBF121023F6}" type="presOf" srcId="{6EDC7993-C866-4C59-90EF-AF3B33342F59}" destId="{2699F74C-2A6A-425D-A7CB-2A0F61997BB2}" srcOrd="0" destOrd="0" presId="urn:microsoft.com/office/officeart/2009/layout/CircleArrowProcess"/>
    <dgm:cxn modelId="{A3E86DA6-4BE8-439D-BE4F-1CFE89EC3A7C}" srcId="{0937CCA5-7D80-4F62-B6FF-3294FE418234}" destId="{8C0BAB60-FAD3-4F92-9B77-553F2937156E}" srcOrd="0" destOrd="0" parTransId="{4302B466-C68D-4536-AC17-2868B9837BAA}" sibTransId="{E93A6EA0-FB77-4CDA-8A24-DA16C1D35F3D}"/>
    <dgm:cxn modelId="{65ACB297-9DFE-4E3E-9CCF-C85D1327AA83}" type="presOf" srcId="{02AD9991-04D1-419C-BC19-AFF72745D0C4}" destId="{82C00006-6702-42E9-AC75-34BAA7DC2801}" srcOrd="0" destOrd="0" presId="urn:microsoft.com/office/officeart/2009/layout/CircleArrowProcess"/>
    <dgm:cxn modelId="{B7EE12D5-1375-4623-8B16-09255164DFEC}" type="presOf" srcId="{8C0BAB60-FAD3-4F92-9B77-553F2937156E}" destId="{35F095EB-5086-489D-A30B-FD1D33469DF0}" srcOrd="0" destOrd="0" presId="urn:microsoft.com/office/officeart/2009/layout/CircleArrowProcess"/>
    <dgm:cxn modelId="{BD449396-9CD0-42BF-BFEF-A9F500C8C7E6}" srcId="{0937CCA5-7D80-4F62-B6FF-3294FE418234}" destId="{02AD9991-04D1-419C-BC19-AFF72745D0C4}" srcOrd="1" destOrd="0" parTransId="{C3B4F69F-8005-4888-9CED-DF7925DFE00C}" sibTransId="{B8C75828-B32A-4D9D-A6AE-67147A49D5DD}"/>
    <dgm:cxn modelId="{AF7B5415-918B-4FE4-8FFB-18E70B7C2211}" type="presOf" srcId="{0937CCA5-7D80-4F62-B6FF-3294FE418234}" destId="{EFDC3439-5D62-47BD-8D19-B4C258557D55}" srcOrd="0" destOrd="0" presId="urn:microsoft.com/office/officeart/2009/layout/CircleArrowProcess"/>
    <dgm:cxn modelId="{40F18372-77C7-460E-AA4E-9A93E2C05570}" type="presParOf" srcId="{EFDC3439-5D62-47BD-8D19-B4C258557D55}" destId="{D6BC61B3-B16F-433A-9349-F05B9498BB1B}" srcOrd="0" destOrd="0" presId="urn:microsoft.com/office/officeart/2009/layout/CircleArrowProcess"/>
    <dgm:cxn modelId="{93806E03-15B1-4344-BBED-905019234BCB}" type="presParOf" srcId="{D6BC61B3-B16F-433A-9349-F05B9498BB1B}" destId="{D17B8C62-7AF8-4E7D-A383-A0BB0B9E11BB}" srcOrd="0" destOrd="0" presId="urn:microsoft.com/office/officeart/2009/layout/CircleArrowProcess"/>
    <dgm:cxn modelId="{9A099DA7-0268-4630-B59E-CA02F9958D1F}" type="presParOf" srcId="{EFDC3439-5D62-47BD-8D19-B4C258557D55}" destId="{35F095EB-5086-489D-A30B-FD1D33469DF0}" srcOrd="1" destOrd="0" presId="urn:microsoft.com/office/officeart/2009/layout/CircleArrowProcess"/>
    <dgm:cxn modelId="{79B28E2B-482B-4074-B9DA-E2151A555B8B}" type="presParOf" srcId="{EFDC3439-5D62-47BD-8D19-B4C258557D55}" destId="{7B4321CC-749C-4E57-9678-779D4160064C}" srcOrd="2" destOrd="0" presId="urn:microsoft.com/office/officeart/2009/layout/CircleArrowProcess"/>
    <dgm:cxn modelId="{605B054B-658D-404F-8D98-3BDE33B04C27}" type="presParOf" srcId="{7B4321CC-749C-4E57-9678-779D4160064C}" destId="{EDE3DBE7-17AA-49B5-843B-976B622DA11B}" srcOrd="0" destOrd="0" presId="urn:microsoft.com/office/officeart/2009/layout/CircleArrowProcess"/>
    <dgm:cxn modelId="{DFEF6322-57DD-4679-9320-F1365AA1C1EF}" type="presParOf" srcId="{EFDC3439-5D62-47BD-8D19-B4C258557D55}" destId="{82C00006-6702-42E9-AC75-34BAA7DC2801}" srcOrd="3" destOrd="0" presId="urn:microsoft.com/office/officeart/2009/layout/CircleArrowProcess"/>
    <dgm:cxn modelId="{D6CE6B01-6864-4454-A0EE-6CB680945CD1}" type="presParOf" srcId="{EFDC3439-5D62-47BD-8D19-B4C258557D55}" destId="{E6DB6C65-889D-43FB-A3AA-010A80CA11AF}" srcOrd="4" destOrd="0" presId="urn:microsoft.com/office/officeart/2009/layout/CircleArrowProcess"/>
    <dgm:cxn modelId="{6D16988D-4FB3-4F9B-AD10-861A2A83AED3}" type="presParOf" srcId="{E6DB6C65-889D-43FB-A3AA-010A80CA11AF}" destId="{80E22E8E-3A9E-422F-82EC-604863DD6BDB}" srcOrd="0" destOrd="0" presId="urn:microsoft.com/office/officeart/2009/layout/CircleArrowProcess"/>
    <dgm:cxn modelId="{BE59B29E-5A65-4A2F-BD60-9283DF721791}" type="presParOf" srcId="{EFDC3439-5D62-47BD-8D19-B4C258557D55}" destId="{2699F74C-2A6A-425D-A7CB-2A0F61997BB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DA32F5-19F5-4BC8-9BE0-C555D53B1D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8FC29D-BB4C-4DA2-BBBB-6917AC56B4AD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+mn-lt"/>
            </a:rPr>
            <a:t>Diction</a:t>
          </a:r>
          <a:endParaRPr lang="en-US" dirty="0">
            <a:solidFill>
              <a:schemeClr val="tx2"/>
            </a:solidFill>
            <a:latin typeface="+mn-lt"/>
          </a:endParaRPr>
        </a:p>
      </dgm:t>
    </dgm:pt>
    <dgm:pt modelId="{7326C49A-BA5F-4C93-97E8-F9F11A7E7EFC}" type="parTrans" cxnId="{B7A9E039-D32E-4711-BA09-B26E34971307}">
      <dgm:prSet/>
      <dgm:spPr/>
      <dgm:t>
        <a:bodyPr/>
        <a:lstStyle/>
        <a:p>
          <a:endParaRPr lang="en-US"/>
        </a:p>
      </dgm:t>
    </dgm:pt>
    <dgm:pt modelId="{F577C989-F3C9-480F-A03A-D5DD8D4BA3C6}" type="sibTrans" cxnId="{B7A9E039-D32E-4711-BA09-B26E34971307}">
      <dgm:prSet/>
      <dgm:spPr/>
      <dgm:t>
        <a:bodyPr/>
        <a:lstStyle/>
        <a:p>
          <a:endParaRPr lang="en-US"/>
        </a:p>
      </dgm:t>
    </dgm:pt>
    <dgm:pt modelId="{941BDC03-C0EE-4866-AA29-9D2794E74C60}">
      <dgm:prSet phldrT="[Text]"/>
      <dgm:spPr/>
      <dgm:t>
        <a:bodyPr/>
        <a:lstStyle/>
        <a:p>
          <a:pPr algn="ctr"/>
          <a:r>
            <a:rPr lang="en-US" dirty="0" smtClean="0">
              <a:latin typeface="+mn-lt"/>
            </a:rPr>
            <a:t>Make sure you are pronouncing words clearly so that everyone can understand you</a:t>
          </a:r>
          <a:endParaRPr lang="en-US" dirty="0">
            <a:latin typeface="+mn-lt"/>
          </a:endParaRPr>
        </a:p>
      </dgm:t>
    </dgm:pt>
    <dgm:pt modelId="{9E46FA96-F4C8-4755-81CF-C45C09A165ED}" type="parTrans" cxnId="{15393E30-D5EE-471A-85F6-346830CA59A2}">
      <dgm:prSet/>
      <dgm:spPr/>
      <dgm:t>
        <a:bodyPr/>
        <a:lstStyle/>
        <a:p>
          <a:endParaRPr lang="en-US"/>
        </a:p>
      </dgm:t>
    </dgm:pt>
    <dgm:pt modelId="{9F33FF6D-318D-424D-8754-BC0043AD1180}" type="sibTrans" cxnId="{15393E30-D5EE-471A-85F6-346830CA59A2}">
      <dgm:prSet/>
      <dgm:spPr/>
      <dgm:t>
        <a:bodyPr/>
        <a:lstStyle/>
        <a:p>
          <a:endParaRPr lang="en-US"/>
        </a:p>
      </dgm:t>
    </dgm:pt>
    <dgm:pt modelId="{7055D6B9-CA9F-4FEC-A85B-FC2A7AF85D0B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+mn-lt"/>
            </a:rPr>
            <a:t>Do Not Pace</a:t>
          </a:r>
          <a:endParaRPr lang="en-US" dirty="0">
            <a:solidFill>
              <a:schemeClr val="tx2"/>
            </a:solidFill>
            <a:latin typeface="+mn-lt"/>
          </a:endParaRPr>
        </a:p>
      </dgm:t>
    </dgm:pt>
    <dgm:pt modelId="{93FC01AA-FF12-45C7-94F8-B915FD7345BB}" type="parTrans" cxnId="{A0BCAF22-A20A-42EF-A102-4975CDEB3B22}">
      <dgm:prSet/>
      <dgm:spPr/>
      <dgm:t>
        <a:bodyPr/>
        <a:lstStyle/>
        <a:p>
          <a:endParaRPr lang="en-US"/>
        </a:p>
      </dgm:t>
    </dgm:pt>
    <dgm:pt modelId="{A431CDDE-0260-4119-A35B-9BCC5E0A51FE}" type="sibTrans" cxnId="{A0BCAF22-A20A-42EF-A102-4975CDEB3B22}">
      <dgm:prSet/>
      <dgm:spPr/>
      <dgm:t>
        <a:bodyPr/>
        <a:lstStyle/>
        <a:p>
          <a:endParaRPr lang="en-US"/>
        </a:p>
      </dgm:t>
    </dgm:pt>
    <dgm:pt modelId="{AFCBF48D-793D-4492-BD6A-1879DA6C8614}">
      <dgm:prSet phldrT="[Text]"/>
      <dgm:spPr/>
      <dgm:t>
        <a:bodyPr/>
        <a:lstStyle/>
        <a:p>
          <a:pPr algn="ctr"/>
          <a:r>
            <a:rPr lang="en-US" dirty="0" smtClean="0">
              <a:latin typeface="+mn-lt"/>
            </a:rPr>
            <a:t>Movement is helpful, but only if it is meaningful and benefits the presentation</a:t>
          </a:r>
          <a:endParaRPr lang="en-US" dirty="0">
            <a:latin typeface="+mn-lt"/>
          </a:endParaRPr>
        </a:p>
      </dgm:t>
    </dgm:pt>
    <dgm:pt modelId="{D6CD80D9-7E03-417D-AA29-505E6688C031}" type="parTrans" cxnId="{FE27FEAB-0F83-44DE-8728-50ED82D10830}">
      <dgm:prSet/>
      <dgm:spPr/>
      <dgm:t>
        <a:bodyPr/>
        <a:lstStyle/>
        <a:p>
          <a:endParaRPr lang="en-US"/>
        </a:p>
      </dgm:t>
    </dgm:pt>
    <dgm:pt modelId="{A53BE1E2-9E9C-40E0-A68E-FDF478AD3BCA}" type="sibTrans" cxnId="{FE27FEAB-0F83-44DE-8728-50ED82D10830}">
      <dgm:prSet/>
      <dgm:spPr/>
      <dgm:t>
        <a:bodyPr/>
        <a:lstStyle/>
        <a:p>
          <a:endParaRPr lang="en-US"/>
        </a:p>
      </dgm:t>
    </dgm:pt>
    <dgm:pt modelId="{F5122BD7-66B0-4069-8A0E-7C26A2932465}" type="pres">
      <dgm:prSet presAssocID="{1ADA32F5-19F5-4BC8-9BE0-C555D53B1D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48714B-76D7-4365-9399-CF09BB5FD4B7}" type="pres">
      <dgm:prSet presAssocID="{028FC29D-BB4C-4DA2-BBBB-6917AC56B4AD}" presName="parentText" presStyleLbl="node1" presStyleIdx="0" presStyleCnt="2" custLinFactNeighborY="13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341CC-CF6D-4A2E-80AF-C8964AD81699}" type="pres">
      <dgm:prSet presAssocID="{028FC29D-BB4C-4DA2-BBBB-6917AC56B4A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3FF3-2537-4515-9542-225C46AB9B5B}" type="pres">
      <dgm:prSet presAssocID="{7055D6B9-CA9F-4FEC-A85B-FC2A7AF85D0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4BCDFD-8B70-4091-A181-F0952DCF8A58}" type="pres">
      <dgm:prSet presAssocID="{7055D6B9-CA9F-4FEC-A85B-FC2A7AF85D0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792BE7-FA94-4BEE-8355-90A51747EE12}" type="presOf" srcId="{AFCBF48D-793D-4492-BD6A-1879DA6C8614}" destId="{EC4BCDFD-8B70-4091-A181-F0952DCF8A58}" srcOrd="0" destOrd="0" presId="urn:microsoft.com/office/officeart/2005/8/layout/vList2"/>
    <dgm:cxn modelId="{9E714F42-CA0E-4B0F-8FB7-B2D5012B041D}" type="presOf" srcId="{941BDC03-C0EE-4866-AA29-9D2794E74C60}" destId="{DE7341CC-CF6D-4A2E-80AF-C8964AD81699}" srcOrd="0" destOrd="0" presId="urn:microsoft.com/office/officeart/2005/8/layout/vList2"/>
    <dgm:cxn modelId="{FDF39828-EF95-4015-921D-E9DE20EC6D6A}" type="presOf" srcId="{7055D6B9-CA9F-4FEC-A85B-FC2A7AF85D0B}" destId="{0A7A3FF3-2537-4515-9542-225C46AB9B5B}" srcOrd="0" destOrd="0" presId="urn:microsoft.com/office/officeart/2005/8/layout/vList2"/>
    <dgm:cxn modelId="{B7A9E039-D32E-4711-BA09-B26E34971307}" srcId="{1ADA32F5-19F5-4BC8-9BE0-C555D53B1D5D}" destId="{028FC29D-BB4C-4DA2-BBBB-6917AC56B4AD}" srcOrd="0" destOrd="0" parTransId="{7326C49A-BA5F-4C93-97E8-F9F11A7E7EFC}" sibTransId="{F577C989-F3C9-480F-A03A-D5DD8D4BA3C6}"/>
    <dgm:cxn modelId="{DFDFD63E-5688-4B2E-9DB9-D8A0C2312675}" type="presOf" srcId="{1ADA32F5-19F5-4BC8-9BE0-C555D53B1D5D}" destId="{F5122BD7-66B0-4069-8A0E-7C26A2932465}" srcOrd="0" destOrd="0" presId="urn:microsoft.com/office/officeart/2005/8/layout/vList2"/>
    <dgm:cxn modelId="{A0BCAF22-A20A-42EF-A102-4975CDEB3B22}" srcId="{1ADA32F5-19F5-4BC8-9BE0-C555D53B1D5D}" destId="{7055D6B9-CA9F-4FEC-A85B-FC2A7AF85D0B}" srcOrd="1" destOrd="0" parTransId="{93FC01AA-FF12-45C7-94F8-B915FD7345BB}" sibTransId="{A431CDDE-0260-4119-A35B-9BCC5E0A51FE}"/>
    <dgm:cxn modelId="{15393E30-D5EE-471A-85F6-346830CA59A2}" srcId="{028FC29D-BB4C-4DA2-BBBB-6917AC56B4AD}" destId="{941BDC03-C0EE-4866-AA29-9D2794E74C60}" srcOrd="0" destOrd="0" parTransId="{9E46FA96-F4C8-4755-81CF-C45C09A165ED}" sibTransId="{9F33FF6D-318D-424D-8754-BC0043AD1180}"/>
    <dgm:cxn modelId="{C4149E0C-8359-4785-8FEA-0CAD9E111FE8}" type="presOf" srcId="{028FC29D-BB4C-4DA2-BBBB-6917AC56B4AD}" destId="{F748714B-76D7-4365-9399-CF09BB5FD4B7}" srcOrd="0" destOrd="0" presId="urn:microsoft.com/office/officeart/2005/8/layout/vList2"/>
    <dgm:cxn modelId="{FE27FEAB-0F83-44DE-8728-50ED82D10830}" srcId="{7055D6B9-CA9F-4FEC-A85B-FC2A7AF85D0B}" destId="{AFCBF48D-793D-4492-BD6A-1879DA6C8614}" srcOrd="0" destOrd="0" parTransId="{D6CD80D9-7E03-417D-AA29-505E6688C031}" sibTransId="{A53BE1E2-9E9C-40E0-A68E-FDF478AD3BCA}"/>
    <dgm:cxn modelId="{6B0C7048-2677-4E9D-8793-C46CAA3CDD54}" type="presParOf" srcId="{F5122BD7-66B0-4069-8A0E-7C26A2932465}" destId="{F748714B-76D7-4365-9399-CF09BB5FD4B7}" srcOrd="0" destOrd="0" presId="urn:microsoft.com/office/officeart/2005/8/layout/vList2"/>
    <dgm:cxn modelId="{7774CDA0-7A59-488D-8816-323DF9DA5DA9}" type="presParOf" srcId="{F5122BD7-66B0-4069-8A0E-7C26A2932465}" destId="{DE7341CC-CF6D-4A2E-80AF-C8964AD81699}" srcOrd="1" destOrd="0" presId="urn:microsoft.com/office/officeart/2005/8/layout/vList2"/>
    <dgm:cxn modelId="{8198DFDA-4B81-4314-AA53-BC8FAD98797E}" type="presParOf" srcId="{F5122BD7-66B0-4069-8A0E-7C26A2932465}" destId="{0A7A3FF3-2537-4515-9542-225C46AB9B5B}" srcOrd="2" destOrd="0" presId="urn:microsoft.com/office/officeart/2005/8/layout/vList2"/>
    <dgm:cxn modelId="{695EBA95-D0E3-4D79-9E19-CAB8F6836BB0}" type="presParOf" srcId="{F5122BD7-66B0-4069-8A0E-7C26A2932465}" destId="{EC4BCDFD-8B70-4091-A181-F0952DCF8A5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9EEE2-A17A-4D1A-AACF-111FBCD4B318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/>
              </a:solidFill>
            </a:rPr>
            <a:t>Introduction</a:t>
          </a:r>
          <a:endParaRPr lang="en-US" sz="1800" kern="1200" dirty="0">
            <a:solidFill>
              <a:schemeClr val="tx2"/>
            </a:solidFill>
          </a:endParaRPr>
        </a:p>
      </dsp:txBody>
      <dsp:txXfrm rot="-5400000">
        <a:off x="2" y="606378"/>
        <a:ext cx="1209291" cy="518268"/>
      </dsp:txXfrm>
    </dsp:sp>
    <dsp:sp modelId="{927B2BAA-AA10-4B2F-8C75-2AEB3E976B5A}">
      <dsp:nvSpPr>
        <dsp:cNvPr id="0" name=""/>
        <dsp:cNvSpPr/>
      </dsp:nvSpPr>
      <dsp:spPr>
        <a:xfrm rot="5400000">
          <a:off x="3357888" y="-2146865"/>
          <a:ext cx="1122913" cy="54201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Bookman Old Style" panose="02050604050505020204" pitchFamily="18" charset="0"/>
            </a:rPr>
            <a:t>Attention getter.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Bookman Old Style" panose="02050604050505020204" pitchFamily="18" charset="0"/>
            </a:rPr>
            <a:t>Establish credibility.</a:t>
          </a:r>
        </a:p>
      </dsp:txBody>
      <dsp:txXfrm rot="-5400000">
        <a:off x="1209291" y="56548"/>
        <a:ext cx="5365292" cy="1013281"/>
      </dsp:txXfrm>
    </dsp:sp>
    <dsp:sp modelId="{D8BE9DD7-E933-4EF2-B46F-FA0112052CA9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/>
              </a:solidFill>
            </a:rPr>
            <a:t>Body</a:t>
          </a:r>
          <a:endParaRPr lang="en-US" sz="1800" kern="1200" dirty="0">
            <a:solidFill>
              <a:schemeClr val="tx2"/>
            </a:solidFill>
          </a:endParaRPr>
        </a:p>
      </dsp:txBody>
      <dsp:txXfrm rot="-5400000">
        <a:off x="2" y="2141166"/>
        <a:ext cx="1209291" cy="518268"/>
      </dsp:txXfrm>
    </dsp:sp>
    <dsp:sp modelId="{4D6D1F99-B851-4EC2-B542-3F565A530507}">
      <dsp:nvSpPr>
        <dsp:cNvPr id="0" name=""/>
        <dsp:cNvSpPr/>
      </dsp:nvSpPr>
      <dsp:spPr>
        <a:xfrm rot="5400000">
          <a:off x="3357888" y="-612077"/>
          <a:ext cx="1122913" cy="54201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Bookman Old Style" panose="02050604050505020204" pitchFamily="18" charset="0"/>
            </a:rPr>
            <a:t>Needs clear organization and development.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>
              <a:latin typeface="Bookman Old Style" panose="02050604050505020204" pitchFamily="18" charset="0"/>
            </a:rPr>
            <a:t>Support for main ideas.</a:t>
          </a:r>
          <a:endParaRPr lang="en-US" sz="1700" kern="1200" dirty="0" smtClean="0">
            <a:latin typeface="Bookman Old Style" panose="02050604050505020204" pitchFamily="18" charset="0"/>
          </a:endParaRPr>
        </a:p>
      </dsp:txBody>
      <dsp:txXfrm rot="-5400000">
        <a:off x="1209291" y="1591336"/>
        <a:ext cx="5365292" cy="1013281"/>
      </dsp:txXfrm>
    </dsp:sp>
    <dsp:sp modelId="{7DDD1A71-96F7-487C-9CE3-CE012B45D445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/>
              </a:solidFill>
            </a:rPr>
            <a:t>Conclusion</a:t>
          </a:r>
          <a:endParaRPr lang="en-US" sz="1800" kern="1200" dirty="0">
            <a:solidFill>
              <a:schemeClr val="tx2"/>
            </a:solidFill>
          </a:endParaRPr>
        </a:p>
      </dsp:txBody>
      <dsp:txXfrm rot="-5400000">
        <a:off x="2" y="3675954"/>
        <a:ext cx="1209291" cy="518268"/>
      </dsp:txXfrm>
    </dsp:sp>
    <dsp:sp modelId="{605A8DB2-EBAA-4A28-895C-F52900216EAB}">
      <dsp:nvSpPr>
        <dsp:cNvPr id="0" name=""/>
        <dsp:cNvSpPr/>
      </dsp:nvSpPr>
      <dsp:spPr>
        <a:xfrm rot="5400000">
          <a:off x="3357888" y="922711"/>
          <a:ext cx="1122913" cy="54201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Bookman Old Style" panose="02050604050505020204" pitchFamily="18" charset="0"/>
            </a:rPr>
            <a:t>Review of main points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latin typeface="Bookman Old Style" panose="02050604050505020204" pitchFamily="18" charset="0"/>
            </a:rPr>
            <a:t>Clear conclusion that brings presentation to an </a:t>
          </a:r>
          <a:r>
            <a:rPr lang="en-US" sz="1700" kern="1200" dirty="0" smtClean="0">
              <a:latin typeface="Bookman Old Style" panose="02050604050505020204" pitchFamily="18" charset="0"/>
            </a:rPr>
            <a:t>end</a:t>
          </a:r>
          <a:endParaRPr lang="en-US" sz="1700" kern="1200" dirty="0"/>
        </a:p>
      </dsp:txBody>
      <dsp:txXfrm rot="-5400000">
        <a:off x="1209291" y="3126124"/>
        <a:ext cx="5365292" cy="1013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EADAC-7317-40E9-A33B-FC2B59452BFE}">
      <dsp:nvSpPr>
        <dsp:cNvPr id="0" name=""/>
        <dsp:cNvSpPr/>
      </dsp:nvSpPr>
      <dsp:spPr>
        <a:xfrm>
          <a:off x="3385" y="1271439"/>
          <a:ext cx="1731857" cy="41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tx2"/>
              </a:solidFill>
            </a:rPr>
            <a:t>Confidence</a:t>
          </a:r>
          <a:endParaRPr lang="en-US" sz="2100" b="1" kern="1200" dirty="0">
            <a:solidFill>
              <a:schemeClr val="tx2"/>
            </a:solidFill>
          </a:endParaRPr>
        </a:p>
      </dsp:txBody>
      <dsp:txXfrm>
        <a:off x="3385" y="1271439"/>
        <a:ext cx="1731857" cy="415800"/>
      </dsp:txXfrm>
    </dsp:sp>
    <dsp:sp modelId="{76C10C3D-FAEA-4F6D-AD85-50EFD7C65F38}">
      <dsp:nvSpPr>
        <dsp:cNvPr id="0" name=""/>
        <dsp:cNvSpPr/>
      </dsp:nvSpPr>
      <dsp:spPr>
        <a:xfrm>
          <a:off x="1735242" y="946596"/>
          <a:ext cx="346371" cy="106548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F68C1-8579-45D0-829B-31BCE16E26D2}">
      <dsp:nvSpPr>
        <dsp:cNvPr id="0" name=""/>
        <dsp:cNvSpPr/>
      </dsp:nvSpPr>
      <dsp:spPr>
        <a:xfrm>
          <a:off x="2220162" y="946596"/>
          <a:ext cx="4710651" cy="10654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Berlin Sans FB Demi" panose="020E0802020502020306" pitchFamily="34" charset="0"/>
            </a:rPr>
            <a:t>Look eager to talk.</a:t>
          </a:r>
          <a:endParaRPr lang="en-US" sz="2100" kern="1200" dirty="0">
            <a:solidFill>
              <a:schemeClr val="bg1"/>
            </a:solidFill>
            <a:latin typeface="Berlin Sans FB Demi" panose="020E0802020502020306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Berlin Sans FB Demi" panose="020E0802020502020306" pitchFamily="34" charset="0"/>
            </a:rPr>
            <a:t>Smile.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Berlin Sans FB Demi" panose="020E0802020502020306" pitchFamily="34" charset="0"/>
            </a:rPr>
            <a:t>Have fun while presenting</a:t>
          </a:r>
          <a:endParaRPr lang="en-US" sz="2100" kern="1200" dirty="0">
            <a:solidFill>
              <a:schemeClr val="bg1"/>
            </a:solidFill>
            <a:latin typeface="Berlin Sans FB Demi" panose="020E0802020502020306" pitchFamily="34" charset="0"/>
          </a:endParaRPr>
        </a:p>
      </dsp:txBody>
      <dsp:txXfrm>
        <a:off x="2220162" y="946596"/>
        <a:ext cx="4710651" cy="1065487"/>
      </dsp:txXfrm>
    </dsp:sp>
    <dsp:sp modelId="{8D3D0D20-EA4D-41E5-876F-246EE96E265B}">
      <dsp:nvSpPr>
        <dsp:cNvPr id="0" name=""/>
        <dsp:cNvSpPr/>
      </dsp:nvSpPr>
      <dsp:spPr>
        <a:xfrm>
          <a:off x="3385" y="2404406"/>
          <a:ext cx="1731857" cy="675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Eye </a:t>
          </a:r>
          <a:r>
            <a:rPr lang="en-US" sz="2100" b="1" kern="1200" dirty="0" smtClean="0">
              <a:solidFill>
                <a:schemeClr val="tx2"/>
              </a:solidFill>
            </a:rPr>
            <a:t>Contact</a:t>
          </a:r>
          <a:endParaRPr lang="en-US" sz="2100" b="1" kern="1200" dirty="0">
            <a:solidFill>
              <a:schemeClr val="tx2"/>
            </a:solidFill>
          </a:endParaRPr>
        </a:p>
      </dsp:txBody>
      <dsp:txXfrm>
        <a:off x="3385" y="2404406"/>
        <a:ext cx="1731857" cy="675675"/>
      </dsp:txXfrm>
    </dsp:sp>
    <dsp:sp modelId="{37E2BE7A-5E49-4A79-9F35-FCBDB47EC535}">
      <dsp:nvSpPr>
        <dsp:cNvPr id="0" name=""/>
        <dsp:cNvSpPr/>
      </dsp:nvSpPr>
      <dsp:spPr>
        <a:xfrm>
          <a:off x="1735242" y="2087683"/>
          <a:ext cx="346371" cy="130912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0F6AF-D587-462D-A5FE-5EA2471567A9}">
      <dsp:nvSpPr>
        <dsp:cNvPr id="0" name=""/>
        <dsp:cNvSpPr/>
      </dsp:nvSpPr>
      <dsp:spPr>
        <a:xfrm>
          <a:off x="2220162" y="2087683"/>
          <a:ext cx="4710651" cy="1309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Berlin Sans FB Demi" panose="020E0802020502020306" pitchFamily="34" charset="0"/>
            </a:rPr>
            <a:t>Eye contact is also a source of feedback </a:t>
          </a:r>
          <a:endParaRPr lang="en-US" sz="2100" kern="1200" dirty="0">
            <a:solidFill>
              <a:schemeClr val="bg1"/>
            </a:solidFill>
            <a:latin typeface="Berlin Sans FB Demi" panose="020E0802020502020306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chemeClr val="bg1"/>
              </a:solidFill>
              <a:latin typeface="Berlin Sans FB Demi" panose="020E0802020502020306" pitchFamily="34" charset="0"/>
            </a:rPr>
            <a:t>Don’t “windmill”, instead have focus points throughout the room </a:t>
          </a:r>
          <a:endParaRPr lang="en-US" sz="2100" kern="1200" dirty="0">
            <a:solidFill>
              <a:schemeClr val="bg1"/>
            </a:solidFill>
            <a:latin typeface="Berlin Sans FB Demi" panose="020E0802020502020306" pitchFamily="34" charset="0"/>
          </a:endParaRPr>
        </a:p>
      </dsp:txBody>
      <dsp:txXfrm>
        <a:off x="2220162" y="2087683"/>
        <a:ext cx="4710651" cy="1309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A1066-0D5F-47A5-80FF-50BB7B5374E5}">
      <dsp:nvSpPr>
        <dsp:cNvPr id="0" name=""/>
        <dsp:cNvSpPr/>
      </dsp:nvSpPr>
      <dsp:spPr>
        <a:xfrm>
          <a:off x="0" y="2720095"/>
          <a:ext cx="6096000" cy="0"/>
        </a:xfrm>
        <a:prstGeom prst="line">
          <a:avLst/>
        </a:pr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8F758-C5A4-42DF-9F2E-8028E91930FC}">
      <dsp:nvSpPr>
        <dsp:cNvPr id="0" name=""/>
        <dsp:cNvSpPr/>
      </dsp:nvSpPr>
      <dsp:spPr>
        <a:xfrm>
          <a:off x="0" y="672389"/>
          <a:ext cx="6096000" cy="0"/>
        </a:xfrm>
        <a:prstGeom prst="line">
          <a:avLst/>
        </a:pr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E2166-FB0C-48E9-B8D9-A2FAAEBFF070}">
      <dsp:nvSpPr>
        <dsp:cNvPr id="0" name=""/>
        <dsp:cNvSpPr/>
      </dsp:nvSpPr>
      <dsp:spPr>
        <a:xfrm>
          <a:off x="1584959" y="1076"/>
          <a:ext cx="4511040" cy="671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2"/>
              </a:solidFill>
              <a:latin typeface="Bookman Old Style" panose="02050604050505020204" pitchFamily="18" charset="0"/>
            </a:rPr>
            <a:t>Be familiar with how to use the technology (computer, projector, etc.) and have set up before the presentation begins</a:t>
          </a:r>
          <a:endParaRPr lang="en-US" sz="1500" b="1" kern="1200" dirty="0">
            <a:solidFill>
              <a:schemeClr val="tx2"/>
            </a:solidFill>
          </a:endParaRPr>
        </a:p>
      </dsp:txBody>
      <dsp:txXfrm>
        <a:off x="1584959" y="1076"/>
        <a:ext cx="4511040" cy="671313"/>
      </dsp:txXfrm>
    </dsp:sp>
    <dsp:sp modelId="{7962CDEC-CD13-4621-9094-898B20CC4F72}">
      <dsp:nvSpPr>
        <dsp:cNvPr id="0" name=""/>
        <dsp:cNvSpPr/>
      </dsp:nvSpPr>
      <dsp:spPr>
        <a:xfrm>
          <a:off x="0" y="1076"/>
          <a:ext cx="1584960" cy="6713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Media</a:t>
          </a:r>
          <a:endParaRPr lang="en-US" sz="3700" kern="1200" dirty="0"/>
        </a:p>
      </dsp:txBody>
      <dsp:txXfrm>
        <a:off x="32777" y="33853"/>
        <a:ext cx="1519406" cy="638536"/>
      </dsp:txXfrm>
    </dsp:sp>
    <dsp:sp modelId="{BFD30CA4-9A92-4799-92ED-DB67E22F4C4F}">
      <dsp:nvSpPr>
        <dsp:cNvPr id="0" name=""/>
        <dsp:cNvSpPr/>
      </dsp:nvSpPr>
      <dsp:spPr>
        <a:xfrm>
          <a:off x="0" y="672389"/>
          <a:ext cx="6096000" cy="1342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solidFill>
                <a:schemeClr val="tx2"/>
              </a:solidFill>
              <a:latin typeface="Bookman Old Style" panose="02050604050505020204" pitchFamily="18" charset="0"/>
            </a:rPr>
            <a:t>Don’t have too many words on the screen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solidFill>
                <a:schemeClr val="tx2"/>
              </a:solidFill>
              <a:latin typeface="Bookman Old Style" panose="02050604050505020204" pitchFamily="18" charset="0"/>
            </a:rPr>
            <a:t>Proofread presentations and handouts.</a:t>
          </a:r>
        </a:p>
      </dsp:txBody>
      <dsp:txXfrm>
        <a:off x="0" y="672389"/>
        <a:ext cx="6096000" cy="1342827"/>
      </dsp:txXfrm>
    </dsp:sp>
    <dsp:sp modelId="{CB123589-ACB5-45F7-8768-522743574557}">
      <dsp:nvSpPr>
        <dsp:cNvPr id="0" name=""/>
        <dsp:cNvSpPr/>
      </dsp:nvSpPr>
      <dsp:spPr>
        <a:xfrm>
          <a:off x="1584959" y="2048782"/>
          <a:ext cx="4511040" cy="671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2"/>
              </a:solidFill>
              <a:latin typeface="Bookman Old Style" panose="02050604050505020204" pitchFamily="18" charset="0"/>
            </a:rPr>
            <a:t>Should be kept to a minimum and NEVER read to the audience.</a:t>
          </a:r>
          <a:endParaRPr lang="en-US" sz="1900" b="1" kern="1200" dirty="0">
            <a:solidFill>
              <a:schemeClr val="tx2"/>
            </a:solidFill>
          </a:endParaRPr>
        </a:p>
      </dsp:txBody>
      <dsp:txXfrm>
        <a:off x="1584959" y="2048782"/>
        <a:ext cx="4511040" cy="671313"/>
      </dsp:txXfrm>
    </dsp:sp>
    <dsp:sp modelId="{01667A84-083A-4A6B-88AE-035151586173}">
      <dsp:nvSpPr>
        <dsp:cNvPr id="0" name=""/>
        <dsp:cNvSpPr/>
      </dsp:nvSpPr>
      <dsp:spPr>
        <a:xfrm>
          <a:off x="0" y="2048782"/>
          <a:ext cx="1584960" cy="6713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70485" rIns="70485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Notes</a:t>
          </a:r>
          <a:endParaRPr lang="en-US" sz="3700" kern="1200" dirty="0"/>
        </a:p>
      </dsp:txBody>
      <dsp:txXfrm>
        <a:off x="32777" y="2081559"/>
        <a:ext cx="1519406" cy="638536"/>
      </dsp:txXfrm>
    </dsp:sp>
    <dsp:sp modelId="{96F36DA3-D68E-49B8-BA43-092B969B5FA6}">
      <dsp:nvSpPr>
        <dsp:cNvPr id="0" name=""/>
        <dsp:cNvSpPr/>
      </dsp:nvSpPr>
      <dsp:spPr>
        <a:xfrm>
          <a:off x="0" y="2720095"/>
          <a:ext cx="6096000" cy="1342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solidFill>
                <a:schemeClr val="tx2"/>
              </a:solidFill>
              <a:latin typeface="Bookman Old Style" panose="02050604050505020204" pitchFamily="18" charset="0"/>
            </a:rPr>
            <a:t>Do NOT read word from word: BORING.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solidFill>
                <a:schemeClr val="tx2"/>
              </a:solidFill>
              <a:latin typeface="Bookman Old Style" panose="02050604050505020204" pitchFamily="18" charset="0"/>
            </a:rPr>
            <a:t>A small notecard will suffice; only write down key points</a:t>
          </a:r>
        </a:p>
      </dsp:txBody>
      <dsp:txXfrm>
        <a:off x="0" y="2720095"/>
        <a:ext cx="6096000" cy="13428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9FC19-2B72-4892-8955-3543A52AF991}">
      <dsp:nvSpPr>
        <dsp:cNvPr id="0" name=""/>
        <dsp:cNvSpPr/>
      </dsp:nvSpPr>
      <dsp:spPr>
        <a:xfrm rot="16200000">
          <a:off x="-561503" y="564554"/>
          <a:ext cx="4064000" cy="293489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812" bIns="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2"/>
              </a:solidFill>
            </a:rPr>
            <a:t>Voice</a:t>
          </a:r>
          <a:r>
            <a:rPr lang="en-US" sz="2200" kern="1200" dirty="0" smtClean="0">
              <a:solidFill>
                <a:schemeClr val="tx2"/>
              </a:solidFill>
            </a:rPr>
            <a:t> </a:t>
          </a:r>
          <a:r>
            <a:rPr lang="en-US" sz="2200" b="1" kern="1200" dirty="0" smtClean="0">
              <a:solidFill>
                <a:schemeClr val="tx2"/>
              </a:solidFill>
            </a:rPr>
            <a:t>Speed</a:t>
          </a:r>
          <a:endParaRPr lang="en-US" sz="2200" b="1" kern="1200" dirty="0">
            <a:solidFill>
              <a:schemeClr val="tx2"/>
            </a:solidFill>
          </a:endParaRPr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Public speaking requires a slower pace than regular conversation. </a:t>
          </a:r>
          <a:endParaRPr lang="en-US" sz="1700" kern="1200" dirty="0"/>
        </a:p>
        <a:p>
          <a:pPr marL="171450" lvl="1" indent="-171450" algn="ctr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(Think of it as attempting to leave a space between each thought unit.)</a:t>
          </a:r>
          <a:endParaRPr lang="en-US" sz="1700" kern="1200" dirty="0"/>
        </a:p>
      </dsp:txBody>
      <dsp:txXfrm rot="5400000">
        <a:off x="3052" y="812799"/>
        <a:ext cx="2934890" cy="2438400"/>
      </dsp:txXfrm>
    </dsp:sp>
    <dsp:sp modelId="{48A07BE8-21E2-4C36-A3A5-70A1B9953803}">
      <dsp:nvSpPr>
        <dsp:cNvPr id="0" name=""/>
        <dsp:cNvSpPr/>
      </dsp:nvSpPr>
      <dsp:spPr>
        <a:xfrm rot="16200000">
          <a:off x="2593503" y="564554"/>
          <a:ext cx="4064000" cy="293489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2812" bIns="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2"/>
              </a:solidFill>
            </a:rPr>
            <a:t>No Vocalized Pauses</a:t>
          </a:r>
          <a:endParaRPr lang="en-US" sz="2200" b="1" kern="1200" dirty="0">
            <a:solidFill>
              <a:schemeClr val="tx2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i="1" kern="1200" dirty="0" smtClean="0"/>
            <a:t>“umm, okay</a:t>
          </a:r>
          <a:r>
            <a:rPr lang="en-US" sz="1700" kern="1200" dirty="0" smtClean="0"/>
            <a:t>, </a:t>
          </a:r>
          <a:r>
            <a:rPr lang="en-US" sz="1700" i="1" kern="1200" dirty="0" smtClean="0"/>
            <a:t>like</a:t>
          </a:r>
          <a:r>
            <a:rPr lang="en-US" sz="1700" kern="1200" dirty="0" smtClean="0"/>
            <a:t>, and </a:t>
          </a:r>
          <a:r>
            <a:rPr lang="en-US" sz="1700" i="1" kern="1200" dirty="0" smtClean="0"/>
            <a:t>you know”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We don’t know. Slow down to think about exactly what you want to say.  Avoid using these at all costs.</a:t>
          </a:r>
          <a:endParaRPr lang="en-US" sz="1700" kern="1200" dirty="0"/>
        </a:p>
      </dsp:txBody>
      <dsp:txXfrm rot="5400000">
        <a:off x="3158058" y="812799"/>
        <a:ext cx="2934890" cy="24384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B8C62-7AF8-4E7D-A383-A0BB0B9E11BB}">
      <dsp:nvSpPr>
        <dsp:cNvPr id="0" name=""/>
        <dsp:cNvSpPr/>
      </dsp:nvSpPr>
      <dsp:spPr>
        <a:xfrm>
          <a:off x="2341595" y="0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095EB-5086-489D-A30B-FD1D33469DF0}">
      <dsp:nvSpPr>
        <dsp:cNvPr id="0" name=""/>
        <dsp:cNvSpPr/>
      </dsp:nvSpPr>
      <dsp:spPr>
        <a:xfrm>
          <a:off x="2773960" y="706323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Voice Speed</a:t>
          </a:r>
          <a:endParaRPr lang="en-US" sz="1700" kern="1200" dirty="0"/>
        </a:p>
      </dsp:txBody>
      <dsp:txXfrm>
        <a:off x="2773960" y="706323"/>
        <a:ext cx="1086973" cy="543356"/>
      </dsp:txXfrm>
    </dsp:sp>
    <dsp:sp modelId="{EDE3DBE7-17AA-49B5-843B-976B622DA11B}">
      <dsp:nvSpPr>
        <dsp:cNvPr id="0" name=""/>
        <dsp:cNvSpPr/>
      </dsp:nvSpPr>
      <dsp:spPr>
        <a:xfrm>
          <a:off x="1798292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00006-6702-42E9-AC75-34BAA7DC2801}">
      <dsp:nvSpPr>
        <dsp:cNvPr id="0" name=""/>
        <dsp:cNvSpPr/>
      </dsp:nvSpPr>
      <dsp:spPr>
        <a:xfrm>
          <a:off x="2232861" y="1836927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Facial Expressions</a:t>
          </a:r>
          <a:endParaRPr lang="en-US" sz="1700" kern="1200" dirty="0"/>
        </a:p>
      </dsp:txBody>
      <dsp:txXfrm>
        <a:off x="2232861" y="1836927"/>
        <a:ext cx="1086973" cy="543356"/>
      </dsp:txXfrm>
    </dsp:sp>
    <dsp:sp modelId="{80E22E8E-3A9E-422F-82EC-604863DD6BDB}">
      <dsp:nvSpPr>
        <dsp:cNvPr id="0" name=""/>
        <dsp:cNvSpPr/>
      </dsp:nvSpPr>
      <dsp:spPr>
        <a:xfrm>
          <a:off x="2480819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9F74C-2A6A-425D-A7CB-2A0F61997BB2}">
      <dsp:nvSpPr>
        <dsp:cNvPr id="0" name=""/>
        <dsp:cNvSpPr/>
      </dsp:nvSpPr>
      <dsp:spPr>
        <a:xfrm>
          <a:off x="2776532" y="2969158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Body Language</a:t>
          </a:r>
          <a:endParaRPr lang="en-US" sz="1700" kern="1200" dirty="0"/>
        </a:p>
      </dsp:txBody>
      <dsp:txXfrm>
        <a:off x="2776532" y="2969158"/>
        <a:ext cx="1086973" cy="5433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8714B-76D7-4365-9399-CF09BB5FD4B7}">
      <dsp:nvSpPr>
        <dsp:cNvPr id="0" name=""/>
        <dsp:cNvSpPr/>
      </dsp:nvSpPr>
      <dsp:spPr>
        <a:xfrm>
          <a:off x="0" y="34036"/>
          <a:ext cx="6096000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chemeClr val="tx2"/>
              </a:solidFill>
              <a:latin typeface="+mn-lt"/>
            </a:rPr>
            <a:t>Diction</a:t>
          </a:r>
          <a:endParaRPr lang="en-US" sz="3500" kern="1200" dirty="0">
            <a:solidFill>
              <a:schemeClr val="tx2"/>
            </a:solidFill>
            <a:latin typeface="+mn-lt"/>
          </a:endParaRPr>
        </a:p>
      </dsp:txBody>
      <dsp:txXfrm>
        <a:off x="39980" y="74016"/>
        <a:ext cx="6016040" cy="739039"/>
      </dsp:txXfrm>
    </dsp:sp>
    <dsp:sp modelId="{DE7341CC-CF6D-4A2E-80AF-C8964AD81699}">
      <dsp:nvSpPr>
        <dsp:cNvPr id="0" name=""/>
        <dsp:cNvSpPr/>
      </dsp:nvSpPr>
      <dsp:spPr>
        <a:xfrm>
          <a:off x="0" y="836574"/>
          <a:ext cx="6096000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4450" rIns="248920" bIns="44450" numCol="1" spcCol="1270" anchor="t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>
              <a:latin typeface="+mn-lt"/>
            </a:rPr>
            <a:t>Make sure you are pronouncing words clearly so that everyone can understand you</a:t>
          </a:r>
          <a:endParaRPr lang="en-US" sz="2700" kern="1200" dirty="0">
            <a:latin typeface="+mn-lt"/>
          </a:endParaRPr>
        </a:p>
      </dsp:txBody>
      <dsp:txXfrm>
        <a:off x="0" y="836574"/>
        <a:ext cx="6096000" cy="1195424"/>
      </dsp:txXfrm>
    </dsp:sp>
    <dsp:sp modelId="{0A7A3FF3-2537-4515-9542-225C46AB9B5B}">
      <dsp:nvSpPr>
        <dsp:cNvPr id="0" name=""/>
        <dsp:cNvSpPr/>
      </dsp:nvSpPr>
      <dsp:spPr>
        <a:xfrm>
          <a:off x="0" y="2032000"/>
          <a:ext cx="6096000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chemeClr val="tx2"/>
              </a:solidFill>
              <a:latin typeface="+mn-lt"/>
            </a:rPr>
            <a:t>Do Not Pace</a:t>
          </a:r>
          <a:endParaRPr lang="en-US" sz="3500" kern="1200" dirty="0">
            <a:solidFill>
              <a:schemeClr val="tx2"/>
            </a:solidFill>
            <a:latin typeface="+mn-lt"/>
          </a:endParaRPr>
        </a:p>
      </dsp:txBody>
      <dsp:txXfrm>
        <a:off x="39980" y="2071980"/>
        <a:ext cx="6016040" cy="739039"/>
      </dsp:txXfrm>
    </dsp:sp>
    <dsp:sp modelId="{EC4BCDFD-8B70-4091-A181-F0952DCF8A58}">
      <dsp:nvSpPr>
        <dsp:cNvPr id="0" name=""/>
        <dsp:cNvSpPr/>
      </dsp:nvSpPr>
      <dsp:spPr>
        <a:xfrm>
          <a:off x="0" y="2851000"/>
          <a:ext cx="6096000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4450" rIns="248920" bIns="44450" numCol="1" spcCol="1270" anchor="t" anchorCtr="0">
          <a:noAutofit/>
        </a:bodyPr>
        <a:lstStyle/>
        <a:p>
          <a:pPr marL="228600" lvl="1" indent="-228600" algn="ctr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>
              <a:latin typeface="+mn-lt"/>
            </a:rPr>
            <a:t>Movement is helpful, but only if it is meaningful and benefits the presentation</a:t>
          </a:r>
          <a:endParaRPr lang="en-US" sz="2700" kern="1200" dirty="0">
            <a:latin typeface="+mn-lt"/>
          </a:endParaRPr>
        </a:p>
      </dsp:txBody>
      <dsp:txXfrm>
        <a:off x="0" y="2851000"/>
        <a:ext cx="6096000" cy="1195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E85F5-1D52-4FEE-9393-AA7E01C7BDE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F661F-A7C2-407D-BDA6-7250366D7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F661F-A7C2-407D-BDA6-7250366D71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97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F661F-A7C2-407D-BDA6-7250366D71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58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F661F-A7C2-407D-BDA6-7250366D71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9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60959B-CC5B-4A83-98E6-2C2D227A225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229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6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1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6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60959B-CC5B-4A83-98E6-2C2D227A225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6948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6910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786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8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959B-CC5B-4A83-98E6-2C2D227A225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2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AA60959B-CC5B-4A83-98E6-2C2D227A225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09716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AA60959B-CC5B-4A83-98E6-2C2D227A225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153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60959B-CC5B-4A83-98E6-2C2D227A225B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3CD7720-B013-43D8-B452-C1BD0B0FE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6568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2751836"/>
            <a:ext cx="6480048" cy="2301240"/>
          </a:xfrm>
        </p:spPr>
        <p:txBody>
          <a:bodyPr/>
          <a:lstStyle/>
          <a:p>
            <a:r>
              <a:rPr lang="en-US" dirty="0" smtClean="0"/>
              <a:t>Public speaking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722628"/>
            <a:ext cx="5638800" cy="685800"/>
          </a:xfrm>
        </p:spPr>
        <p:txBody>
          <a:bodyPr/>
          <a:lstStyle/>
          <a:p>
            <a:r>
              <a:rPr lang="en-US" dirty="0" smtClean="0"/>
              <a:t>Peer Advisor Freshmen Seminar Series</a:t>
            </a:r>
            <a:endParaRPr lang="en-US" dirty="0"/>
          </a:p>
        </p:txBody>
      </p:sp>
      <p:pic>
        <p:nvPicPr>
          <p:cNvPr id="104450" name="Picture 2" descr="http://2.bp.blogspot.com/_3s8Al1CF26I/S-10__wjmyI/AAAAAAAAB3s/LrCqo_a6XVY/s1600/public+spea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2362200" cy="3795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458418"/>
            <a:ext cx="6629400" cy="1826363"/>
          </a:xfrm>
        </p:spPr>
        <p:txBody>
          <a:bodyPr/>
          <a:lstStyle/>
          <a:p>
            <a:r>
              <a:rPr lang="en-US" dirty="0" smtClean="0"/>
              <a:t>Public Speaking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09800" y="1143055"/>
            <a:ext cx="6629400" cy="457088"/>
          </a:xfrm>
        </p:spPr>
        <p:txBody>
          <a:bodyPr/>
          <a:lstStyle/>
          <a:p>
            <a:r>
              <a:rPr lang="en-US" dirty="0" smtClean="0"/>
              <a:t>Freshmen Seminar Series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2438400"/>
            <a:ext cx="69342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Sources:</a:t>
            </a:r>
          </a:p>
          <a:p>
            <a:endParaRPr lang="en-US" dirty="0"/>
          </a:p>
          <a:p>
            <a:r>
              <a:rPr lang="en-US" dirty="0" smtClean="0"/>
              <a:t>Department of Communication Arts and Sciences Public Speaking 	Rubric. Rosary College of Arts and Sciences. Dominican 	University. </a:t>
            </a:r>
          </a:p>
          <a:p>
            <a:endParaRPr lang="en-US" dirty="0"/>
          </a:p>
          <a:p>
            <a:r>
              <a:rPr lang="en-US" dirty="0" smtClean="0"/>
              <a:t>Gardner, John N., A. Jerome. </a:t>
            </a:r>
            <a:r>
              <a:rPr lang="en-US" dirty="0" err="1" smtClean="0"/>
              <a:t>Jewler</a:t>
            </a:r>
            <a:r>
              <a:rPr lang="en-US" dirty="0" smtClean="0"/>
              <a:t>, and Betsy O. Barefoot. </a:t>
            </a:r>
            <a:r>
              <a:rPr lang="en-US" i="1" dirty="0" smtClean="0"/>
              <a:t>Your 	College 	Experience: Strategies for Success</a:t>
            </a:r>
            <a:r>
              <a:rPr lang="en-US" dirty="0" smtClean="0"/>
              <a:t>. Boston, MA: 	Bedford/St. Martin's, 2011.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9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6376442" cy="913015"/>
          </a:xfrm>
        </p:spPr>
        <p:txBody>
          <a:bodyPr/>
          <a:lstStyle/>
          <a:p>
            <a:r>
              <a:rPr lang="en-US" dirty="0" smtClean="0"/>
              <a:t>Preparing a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929" y="1676400"/>
            <a:ext cx="7391400" cy="411480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Step 1: Clarify your objective.</a:t>
            </a:r>
          </a:p>
          <a:p>
            <a:r>
              <a:rPr lang="en-US" sz="2900" dirty="0" smtClean="0"/>
              <a:t>Step 2: Analyze your audience.</a:t>
            </a:r>
          </a:p>
          <a:p>
            <a:r>
              <a:rPr lang="en-US" sz="2900" dirty="0" smtClean="0"/>
              <a:t>Step 3: Collect and organize your information.</a:t>
            </a:r>
          </a:p>
          <a:p>
            <a:r>
              <a:rPr lang="en-US" sz="2900" dirty="0" smtClean="0"/>
              <a:t>Step 4: Choose your visual aids.</a:t>
            </a:r>
          </a:p>
          <a:p>
            <a:r>
              <a:rPr lang="en-US" sz="2900" dirty="0" smtClean="0"/>
              <a:t>Step 5: Prepare your notes.</a:t>
            </a:r>
          </a:p>
          <a:p>
            <a:r>
              <a:rPr lang="en-US" sz="2900" dirty="0" smtClean="0"/>
              <a:t>Step 6: Practice your delivery.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a Speech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99741712"/>
              </p:ext>
            </p:extLst>
          </p:nvPr>
        </p:nvGraphicFramePr>
        <p:xfrm>
          <a:off x="1143000" y="1447800"/>
          <a:ext cx="6629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a Great Speech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33189118"/>
              </p:ext>
            </p:extLst>
          </p:nvPr>
        </p:nvGraphicFramePr>
        <p:xfrm>
          <a:off x="938758" y="1371600"/>
          <a:ext cx="6934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Tips for Great Public Speaking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15698519"/>
              </p:ext>
            </p:extLst>
          </p:nvPr>
        </p:nvGraphicFramePr>
        <p:xfrm>
          <a:off x="1295400" y="2438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Tips for Great Public Speaking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69231402"/>
              </p:ext>
            </p:extLst>
          </p:nvPr>
        </p:nvGraphicFramePr>
        <p:xfrm>
          <a:off x="1600200" y="1981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for Great Public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633742" cy="4343400"/>
          </a:xfrm>
        </p:spPr>
        <p:txBody>
          <a:bodyPr anchor="ctr">
            <a:normAutofit/>
          </a:bodyPr>
          <a:lstStyle/>
          <a:p>
            <a:pPr lvl="0"/>
            <a:r>
              <a:rPr lang="en-US" dirty="0">
                <a:solidFill>
                  <a:schemeClr val="tx2"/>
                </a:solidFill>
              </a:rPr>
              <a:t>Facial expressions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The face should remain animated.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 Lots of facial variation regains and holds attention.</a:t>
            </a:r>
          </a:p>
          <a:p>
            <a:pPr lvl="0"/>
            <a:r>
              <a:rPr lang="en-US" dirty="0" smtClean="0">
                <a:solidFill>
                  <a:schemeClr val="tx2"/>
                </a:solidFill>
              </a:rPr>
              <a:t>Body </a:t>
            </a:r>
            <a:r>
              <a:rPr lang="en-US" dirty="0">
                <a:solidFill>
                  <a:schemeClr val="tx2"/>
                </a:solidFill>
              </a:rPr>
              <a:t>Language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Hands 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Allow </a:t>
            </a:r>
            <a:r>
              <a:rPr lang="en-US" dirty="0">
                <a:solidFill>
                  <a:schemeClr val="tx2"/>
                </a:solidFill>
              </a:rPr>
              <a:t>them to rest at your side.</a:t>
            </a:r>
          </a:p>
          <a:p>
            <a:pPr lvl="2"/>
            <a:r>
              <a:rPr lang="en-US" b="1" dirty="0">
                <a:solidFill>
                  <a:schemeClr val="tx2"/>
                </a:solidFill>
              </a:rPr>
              <a:t>Occasional</a:t>
            </a:r>
            <a:r>
              <a:rPr lang="en-US" dirty="0">
                <a:solidFill>
                  <a:schemeClr val="tx2"/>
                </a:solidFill>
              </a:rPr>
              <a:t> gestures should be used to emphasize or illustrate points.</a:t>
            </a:r>
          </a:p>
          <a:p>
            <a:pPr marL="448056" lvl="1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58684199"/>
              </p:ext>
            </p:extLst>
          </p:nvPr>
        </p:nvGraphicFramePr>
        <p:xfrm>
          <a:off x="4502671" y="685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89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Tips for Great Public Speaking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6572415"/>
              </p:ext>
            </p:extLst>
          </p:nvPr>
        </p:nvGraphicFramePr>
        <p:xfrm>
          <a:off x="1371600" y="2133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685800"/>
            <a:ext cx="6629400" cy="1826363"/>
          </a:xfrm>
        </p:spPr>
        <p:txBody>
          <a:bodyPr/>
          <a:lstStyle/>
          <a:p>
            <a:pPr algn="ctr"/>
            <a:r>
              <a:rPr lang="en-US" dirty="0" smtClean="0"/>
              <a:t>QUESTIONS?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4114800"/>
            <a:ext cx="7239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sz="2400" b="1" dirty="0" smtClean="0"/>
              <a:t>GOOD LUCK ON YOUR SPEECHES!</a:t>
            </a:r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210</TotalTime>
  <Words>387</Words>
  <Application>Microsoft Office PowerPoint</Application>
  <PresentationFormat>On-screen Show (4:3)</PresentationFormat>
  <Paragraphs>73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Berlin Sans FB Demi</vt:lpstr>
      <vt:lpstr>Bookman Old Style</vt:lpstr>
      <vt:lpstr>Calibri</vt:lpstr>
      <vt:lpstr>Gill Sans MT</vt:lpstr>
      <vt:lpstr>Impact</vt:lpstr>
      <vt:lpstr>Badge</vt:lpstr>
      <vt:lpstr>Public speaking</vt:lpstr>
      <vt:lpstr>Preparing a Speech</vt:lpstr>
      <vt:lpstr>Content of a Speech</vt:lpstr>
      <vt:lpstr>Tips for a Great Speech</vt:lpstr>
      <vt:lpstr>Tips for Great Public Speaking</vt:lpstr>
      <vt:lpstr>Tips for Great Public Speaking</vt:lpstr>
      <vt:lpstr>Tips for Great Public Speaking</vt:lpstr>
      <vt:lpstr>Tips for Great Public Speaking</vt:lpstr>
      <vt:lpstr>QUESTIONS?  </vt:lpstr>
      <vt:lpstr>Public Speaking</vt:lpstr>
    </vt:vector>
  </TitlesOfParts>
  <Company>Dominican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speaking</dc:title>
  <dc:creator>Dominican</dc:creator>
  <cp:lastModifiedBy>RCAS</cp:lastModifiedBy>
  <cp:revision>32</cp:revision>
  <dcterms:created xsi:type="dcterms:W3CDTF">2011-09-07T16:33:33Z</dcterms:created>
  <dcterms:modified xsi:type="dcterms:W3CDTF">2017-10-10T16:14:46Z</dcterms:modified>
</cp:coreProperties>
</file>