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64" r:id="rId2"/>
  </p:sldMasterIdLst>
  <p:sldIdLst>
    <p:sldId id="258" r:id="rId3"/>
    <p:sldId id="256" r:id="rId4"/>
    <p:sldId id="260" r:id="rId5"/>
    <p:sldId id="266" r:id="rId6"/>
    <p:sldId id="267" r:id="rId7"/>
    <p:sldId id="268" r:id="rId8"/>
    <p:sldId id="270" r:id="rId9"/>
    <p:sldId id="271" r:id="rId10"/>
    <p:sldId id="272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3A6E"/>
    <a:srgbClr val="1D3B71"/>
    <a:srgbClr val="FEBE10"/>
    <a:srgbClr val="009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34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1392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7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555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678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09DCC8D-1A6B-BF4F-9BE2-DF3F630E09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639164-410A-6642-AE35-F8D37B5CA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956" y="573844"/>
            <a:ext cx="68753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1BA77-7301-524C-B333-EFDFBD1BE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9956" y="2034344"/>
            <a:ext cx="68753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104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EBE10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0059D4A-75E8-734E-A100-E6E9B6F87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" y="1"/>
            <a:ext cx="9135070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AA6ECA7-6143-FD4F-A824-609DFC23F9F5}"/>
              </a:ext>
            </a:extLst>
          </p:cNvPr>
          <p:cNvSpPr/>
          <p:nvPr/>
        </p:nvSpPr>
        <p:spPr>
          <a:xfrm>
            <a:off x="2672862" y="1931453"/>
            <a:ext cx="64711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Rockwell" panose="02060603020205020403" pitchFamily="18" charset="77"/>
              </a:rPr>
              <a:t>Title of Your </a:t>
            </a:r>
          </a:p>
          <a:p>
            <a:r>
              <a:rPr lang="en-US" sz="4000" dirty="0">
                <a:solidFill>
                  <a:srgbClr val="FFC000"/>
                </a:solidFill>
                <a:latin typeface="Rockwell" panose="02060603020205020403" pitchFamily="18" charset="77"/>
              </a:rPr>
              <a:t>Presentation Goes Here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1088E9C-A41A-7545-A7B7-676F3B0A6FB7}"/>
              </a:ext>
            </a:extLst>
          </p:cNvPr>
          <p:cNvSpPr txBox="1">
            <a:spLocks/>
          </p:cNvSpPr>
          <p:nvPr/>
        </p:nvSpPr>
        <p:spPr>
          <a:xfrm>
            <a:off x="2672862" y="3277523"/>
            <a:ext cx="6471138" cy="1098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  <a:latin typeface="Helvetica LT Std" pitchFamily="2" charset="0"/>
              </a:rPr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4661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0190DB-CDFB-B04C-98B9-5844B0BD8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" y="0"/>
            <a:ext cx="9135068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50F30C-BA1A-0045-8DE1-955E3CF9FE02}"/>
              </a:ext>
            </a:extLst>
          </p:cNvPr>
          <p:cNvSpPr/>
          <p:nvPr/>
        </p:nvSpPr>
        <p:spPr>
          <a:xfrm>
            <a:off x="4465" y="2682911"/>
            <a:ext cx="9144001" cy="1256044"/>
          </a:xfrm>
          <a:prstGeom prst="rect">
            <a:avLst/>
          </a:prstGeom>
          <a:solidFill>
            <a:srgbClr val="1D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D3B7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2CAD97-7E20-1842-9DBC-4673728EDA59}"/>
              </a:ext>
            </a:extLst>
          </p:cNvPr>
          <p:cNvSpPr txBox="1"/>
          <p:nvPr/>
        </p:nvSpPr>
        <p:spPr>
          <a:xfrm>
            <a:off x="4465" y="2896068"/>
            <a:ext cx="9135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EBE10"/>
                </a:solidFill>
                <a:latin typeface="Rockwell" panose="02060603020205020403" pitchFamily="18" charset="77"/>
              </a:rPr>
              <a:t>Header Copy Goes Here.</a:t>
            </a:r>
          </a:p>
        </p:txBody>
      </p:sp>
    </p:spTree>
    <p:extLst>
      <p:ext uri="{BB962C8B-B14F-4D97-AF65-F5344CB8AC3E}">
        <p14:creationId xmlns:p14="http://schemas.microsoft.com/office/powerpoint/2010/main" val="2211545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FC88CA8-AFA6-0645-A7CE-317F4F869707}"/>
              </a:ext>
            </a:extLst>
          </p:cNvPr>
          <p:cNvSpPr txBox="1"/>
          <p:nvPr/>
        </p:nvSpPr>
        <p:spPr>
          <a:xfrm>
            <a:off x="1564534" y="599550"/>
            <a:ext cx="6594728" cy="132343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Rockwell" panose="02060603020205020403" pitchFamily="18" charset="77"/>
              </a:rPr>
              <a:t>HEADER GOES HERE </a:t>
            </a:r>
          </a:p>
          <a:p>
            <a:r>
              <a:rPr lang="en-US" sz="4000" dirty="0">
                <a:solidFill>
                  <a:srgbClr val="FFC000"/>
                </a:solidFill>
                <a:latin typeface="Rockwell" panose="02060603020205020403" pitchFamily="18" charset="77"/>
              </a:rPr>
              <a:t>UP TO TWO LINES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FAD760-0532-7F42-BACC-29B43DB90C7B}"/>
              </a:ext>
            </a:extLst>
          </p:cNvPr>
          <p:cNvSpPr txBox="1"/>
          <p:nvPr/>
        </p:nvSpPr>
        <p:spPr>
          <a:xfrm>
            <a:off x="1657978" y="2389306"/>
            <a:ext cx="6501284" cy="147732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Helvetica Black" pitchFamily="2" charset="0"/>
              </a:rPr>
              <a:t>√ </a:t>
            </a:r>
            <a:r>
              <a:rPr lang="en-US" sz="2400" dirty="0">
                <a:solidFill>
                  <a:srgbClr val="0095DB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FEBE10"/>
                </a:solidFill>
                <a:latin typeface="Helvetica" pitchFamily="2" charset="0"/>
              </a:rPr>
              <a:t>BULLET 1</a:t>
            </a:r>
          </a:p>
          <a:p>
            <a:r>
              <a:rPr lang="en-US" sz="2400" b="1" dirty="0">
                <a:solidFill>
                  <a:srgbClr val="0095DB"/>
                </a:solidFill>
                <a:latin typeface="Helvetica Black" pitchFamily="2" charset="0"/>
              </a:rPr>
              <a:t>+</a:t>
            </a:r>
            <a:r>
              <a:rPr lang="en-US" sz="2400" dirty="0">
                <a:solidFill>
                  <a:srgbClr val="0095DB"/>
                </a:solidFill>
                <a:latin typeface="Helvetica" pitchFamily="2" charset="0"/>
              </a:rPr>
              <a:t>  </a:t>
            </a: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BULLET 2</a:t>
            </a:r>
          </a:p>
          <a:p>
            <a:r>
              <a:rPr lang="en-US" sz="2400" b="1" dirty="0">
                <a:solidFill>
                  <a:schemeClr val="accent4"/>
                </a:solidFill>
                <a:latin typeface="Helvetica Black" pitchFamily="2" charset="0"/>
              </a:rPr>
              <a:t>•</a:t>
            </a:r>
            <a:r>
              <a:rPr lang="en-US" sz="2400" dirty="0">
                <a:solidFill>
                  <a:srgbClr val="0095DB"/>
                </a:solidFill>
                <a:latin typeface="Helvetica" pitchFamily="2" charset="0"/>
              </a:rPr>
              <a:t>  BULLET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33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2384D0-4C98-6D42-8DC4-7C146C7A5EC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-6350"/>
            <a:ext cx="9144000" cy="68643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EAE6D55-2A55-6B48-81AA-631D3667FD8B}"/>
              </a:ext>
            </a:extLst>
          </p:cNvPr>
          <p:cNvSpPr/>
          <p:nvPr/>
        </p:nvSpPr>
        <p:spPr>
          <a:xfrm>
            <a:off x="1738860" y="1735811"/>
            <a:ext cx="6444246" cy="51288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D932F5-2CBE-7243-9172-749CCC6C60C6}"/>
              </a:ext>
            </a:extLst>
          </p:cNvPr>
          <p:cNvSpPr/>
          <p:nvPr/>
        </p:nvSpPr>
        <p:spPr>
          <a:xfrm>
            <a:off x="323051" y="2648780"/>
            <a:ext cx="11802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"/>
                <a:cs typeface="Helvetica"/>
              </a:rPr>
              <a:t>Picture title and notes go here. Keep it very short.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92AC9F-CFBE-5843-AEF6-0B1256949480}"/>
              </a:ext>
            </a:extLst>
          </p:cNvPr>
          <p:cNvSpPr txBox="1"/>
          <p:nvPr/>
        </p:nvSpPr>
        <p:spPr>
          <a:xfrm>
            <a:off x="1671403" y="830662"/>
            <a:ext cx="5452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Rockwell" panose="02060603020205020403" pitchFamily="18" charset="77"/>
              </a:rPr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1298832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2384D0-4C98-6D42-8DC4-7C146C7A5EC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72" y="0"/>
            <a:ext cx="9143528" cy="68643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3D932F5-2CBE-7243-9172-749CCC6C60C6}"/>
              </a:ext>
            </a:extLst>
          </p:cNvPr>
          <p:cNvSpPr/>
          <p:nvPr/>
        </p:nvSpPr>
        <p:spPr>
          <a:xfrm>
            <a:off x="323051" y="2648780"/>
            <a:ext cx="11802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Helvetica"/>
                <a:cs typeface="Helvetica"/>
              </a:rPr>
              <a:t>Explanatory info and notes go here. Keep it very short.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938250-455C-664E-9ED5-6A34A8EE2EAD}"/>
              </a:ext>
            </a:extLst>
          </p:cNvPr>
          <p:cNvSpPr txBox="1"/>
          <p:nvPr/>
        </p:nvSpPr>
        <p:spPr>
          <a:xfrm>
            <a:off x="2037043" y="793970"/>
            <a:ext cx="2535193" cy="200054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b="1" dirty="0">
                <a:solidFill>
                  <a:srgbClr val="FEBE10"/>
                </a:solidFill>
                <a:latin typeface="Helvetica Black" pitchFamily="2" charset="0"/>
              </a:rPr>
              <a:t>1 </a:t>
            </a:r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Text can go here in small blocks of copy for easy reading. Lorem Ipsum text for holding a place. </a:t>
            </a:r>
            <a:endParaRPr lang="en-US" dirty="0">
              <a:solidFill>
                <a:srgbClr val="0095DB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D59ACE-1AC9-6F49-B218-8A2A57EB7F12}"/>
              </a:ext>
            </a:extLst>
          </p:cNvPr>
          <p:cNvSpPr txBox="1"/>
          <p:nvPr/>
        </p:nvSpPr>
        <p:spPr>
          <a:xfrm>
            <a:off x="5413289" y="793970"/>
            <a:ext cx="2535193" cy="200054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b="1" dirty="0">
                <a:solidFill>
                  <a:srgbClr val="FEBE10"/>
                </a:solidFill>
                <a:latin typeface="Helvetica Black" pitchFamily="2" charset="0"/>
              </a:rPr>
              <a:t>2 </a:t>
            </a:r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Make sure to align your boxes of text so that they are consistent distances away from the edge and </a:t>
            </a:r>
            <a:r>
              <a:rPr lang="en-US" sz="2000" dirty="0" err="1">
                <a:solidFill>
                  <a:schemeClr val="bg1"/>
                </a:solidFill>
                <a:latin typeface="Helvetica" pitchFamily="2" charset="0"/>
              </a:rPr>
              <a:t>eachother</a:t>
            </a:r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.</a:t>
            </a:r>
            <a:endParaRPr lang="en-US" dirty="0">
              <a:solidFill>
                <a:srgbClr val="0095DB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0FB853-84BF-094F-841C-A2BC6AA5AF68}"/>
              </a:ext>
            </a:extLst>
          </p:cNvPr>
          <p:cNvSpPr txBox="1"/>
          <p:nvPr/>
        </p:nvSpPr>
        <p:spPr>
          <a:xfrm>
            <a:off x="2037043" y="3778331"/>
            <a:ext cx="2535193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b="1" dirty="0">
                <a:solidFill>
                  <a:srgbClr val="FEBE10"/>
                </a:solidFill>
                <a:latin typeface="Helvetica Black" pitchFamily="2" charset="0"/>
              </a:rPr>
              <a:t>3 </a:t>
            </a:r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Replace this text it is just placeholder for your brilliant copy.</a:t>
            </a:r>
            <a:endParaRPr lang="en-US" dirty="0">
              <a:solidFill>
                <a:srgbClr val="0095DB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AD6519-8A87-1E41-8052-0B30C531F226}"/>
              </a:ext>
            </a:extLst>
          </p:cNvPr>
          <p:cNvSpPr txBox="1"/>
          <p:nvPr/>
        </p:nvSpPr>
        <p:spPr>
          <a:xfrm>
            <a:off x="5413289" y="3778331"/>
            <a:ext cx="2535193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b="1" dirty="0">
                <a:solidFill>
                  <a:srgbClr val="FEBE10"/>
                </a:solidFill>
                <a:latin typeface="Helvetica Black" pitchFamily="2" charset="0"/>
              </a:rPr>
              <a:t>4 </a:t>
            </a:r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More of your genius goes here. Make it look good too—align it!</a:t>
            </a:r>
            <a:endParaRPr lang="en-US" dirty="0">
              <a:solidFill>
                <a:srgbClr val="0095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98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2384D0-4C98-6D42-8DC4-7C146C7A5EC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72" y="0"/>
            <a:ext cx="9143528" cy="68643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3D932F5-2CBE-7243-9172-749CCC6C60C6}"/>
              </a:ext>
            </a:extLst>
          </p:cNvPr>
          <p:cNvSpPr/>
          <p:nvPr/>
        </p:nvSpPr>
        <p:spPr>
          <a:xfrm>
            <a:off x="323051" y="2648780"/>
            <a:ext cx="11802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EBE10"/>
                </a:solidFill>
                <a:latin typeface="Helvetica"/>
                <a:cs typeface="Helvetica"/>
              </a:rPr>
              <a:t>Explanatory info and notes go here. Keep it very short.</a:t>
            </a:r>
            <a:endParaRPr lang="en-US" sz="1400" dirty="0">
              <a:solidFill>
                <a:srgbClr val="FEBE1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938250-455C-664E-9ED5-6A34A8EE2EAD}"/>
              </a:ext>
            </a:extLst>
          </p:cNvPr>
          <p:cNvSpPr txBox="1"/>
          <p:nvPr/>
        </p:nvSpPr>
        <p:spPr>
          <a:xfrm>
            <a:off x="2037043" y="793970"/>
            <a:ext cx="2535193" cy="200054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b="1" dirty="0">
                <a:solidFill>
                  <a:srgbClr val="FEBE10"/>
                </a:solidFill>
                <a:latin typeface="Helvetica Black" pitchFamily="2" charset="0"/>
              </a:rPr>
              <a:t>1 </a:t>
            </a:r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Text can go here in small blocks of copy for easy reading. Lorem Ipsum text for holding a place. </a:t>
            </a:r>
            <a:endParaRPr lang="en-US" dirty="0">
              <a:solidFill>
                <a:srgbClr val="0095DB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D59ACE-1AC9-6F49-B218-8A2A57EB7F12}"/>
              </a:ext>
            </a:extLst>
          </p:cNvPr>
          <p:cNvSpPr txBox="1"/>
          <p:nvPr/>
        </p:nvSpPr>
        <p:spPr>
          <a:xfrm>
            <a:off x="5413289" y="793970"/>
            <a:ext cx="2535193" cy="200054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b="1" dirty="0">
                <a:solidFill>
                  <a:srgbClr val="FEBE10"/>
                </a:solidFill>
                <a:latin typeface="Helvetica Black" pitchFamily="2" charset="0"/>
              </a:rPr>
              <a:t>2 </a:t>
            </a:r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Make sure to align your boxes of text so that they are consistent distances away from the edge and </a:t>
            </a:r>
            <a:r>
              <a:rPr lang="en-US" sz="2000" dirty="0" err="1">
                <a:solidFill>
                  <a:schemeClr val="bg1"/>
                </a:solidFill>
                <a:latin typeface="Helvetica" pitchFamily="2" charset="0"/>
              </a:rPr>
              <a:t>eachother</a:t>
            </a:r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.</a:t>
            </a:r>
            <a:endParaRPr lang="en-US" dirty="0">
              <a:solidFill>
                <a:srgbClr val="0095DB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0FB853-84BF-094F-841C-A2BC6AA5AF68}"/>
              </a:ext>
            </a:extLst>
          </p:cNvPr>
          <p:cNvSpPr txBox="1"/>
          <p:nvPr/>
        </p:nvSpPr>
        <p:spPr>
          <a:xfrm>
            <a:off x="2037043" y="3778331"/>
            <a:ext cx="2535193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b="1" dirty="0">
                <a:solidFill>
                  <a:srgbClr val="FEBE10"/>
                </a:solidFill>
                <a:latin typeface="Helvetica Black" pitchFamily="2" charset="0"/>
              </a:rPr>
              <a:t>3 </a:t>
            </a:r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Replace this text it is just placeholder for your brilliant copy.</a:t>
            </a:r>
            <a:endParaRPr lang="en-US" dirty="0">
              <a:solidFill>
                <a:srgbClr val="0095DB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AD6519-8A87-1E41-8052-0B30C531F226}"/>
              </a:ext>
            </a:extLst>
          </p:cNvPr>
          <p:cNvSpPr txBox="1"/>
          <p:nvPr/>
        </p:nvSpPr>
        <p:spPr>
          <a:xfrm>
            <a:off x="5413289" y="3778331"/>
            <a:ext cx="2535193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b="1" dirty="0">
                <a:solidFill>
                  <a:srgbClr val="FEBE10"/>
                </a:solidFill>
                <a:latin typeface="Helvetica Black" pitchFamily="2" charset="0"/>
              </a:rPr>
              <a:t>4 </a:t>
            </a:r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More of your genius goes here. Make it look good too—align it!</a:t>
            </a:r>
            <a:endParaRPr lang="en-US" dirty="0">
              <a:solidFill>
                <a:srgbClr val="0095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307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2384D0-4C98-6D42-8DC4-7C146C7A5EC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72" y="0"/>
            <a:ext cx="9143527" cy="68643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3D932F5-2CBE-7243-9172-749CCC6C60C6}"/>
              </a:ext>
            </a:extLst>
          </p:cNvPr>
          <p:cNvSpPr/>
          <p:nvPr/>
        </p:nvSpPr>
        <p:spPr>
          <a:xfrm>
            <a:off x="323051" y="2648780"/>
            <a:ext cx="11802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EBE10"/>
                </a:solidFill>
                <a:latin typeface="Helvetica"/>
                <a:cs typeface="Helvetica"/>
              </a:rPr>
              <a:t>Explanatory info and notes go here. Keep it very short.</a:t>
            </a:r>
            <a:endParaRPr lang="en-US" sz="1400" dirty="0">
              <a:solidFill>
                <a:srgbClr val="FEBE1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938250-455C-664E-9ED5-6A34A8EE2EAD}"/>
              </a:ext>
            </a:extLst>
          </p:cNvPr>
          <p:cNvSpPr txBox="1"/>
          <p:nvPr/>
        </p:nvSpPr>
        <p:spPr>
          <a:xfrm>
            <a:off x="2037043" y="793970"/>
            <a:ext cx="2535193" cy="200054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b="1" dirty="0">
                <a:solidFill>
                  <a:srgbClr val="FEBE10"/>
                </a:solidFill>
                <a:latin typeface="Helvetica Black" pitchFamily="2" charset="0"/>
              </a:rPr>
              <a:t>1 </a:t>
            </a:r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Text can go here in small blocks of copy for easy reading. Lorem Ipsum text for holding a place. </a:t>
            </a:r>
            <a:endParaRPr lang="en-US" dirty="0">
              <a:solidFill>
                <a:srgbClr val="0095DB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D59ACE-1AC9-6F49-B218-8A2A57EB7F12}"/>
              </a:ext>
            </a:extLst>
          </p:cNvPr>
          <p:cNvSpPr txBox="1"/>
          <p:nvPr/>
        </p:nvSpPr>
        <p:spPr>
          <a:xfrm>
            <a:off x="5413289" y="793970"/>
            <a:ext cx="2535193" cy="200054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b="1" dirty="0">
                <a:solidFill>
                  <a:srgbClr val="FEBE10"/>
                </a:solidFill>
                <a:latin typeface="Helvetica Black" pitchFamily="2" charset="0"/>
              </a:rPr>
              <a:t>2 </a:t>
            </a:r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Make sure to align your boxes of text so that they are consistent distances away from the edge and </a:t>
            </a:r>
            <a:r>
              <a:rPr lang="en-US" sz="2000" dirty="0" err="1">
                <a:solidFill>
                  <a:schemeClr val="bg1"/>
                </a:solidFill>
                <a:latin typeface="Helvetica" pitchFamily="2" charset="0"/>
              </a:rPr>
              <a:t>eachother</a:t>
            </a:r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.</a:t>
            </a:r>
            <a:endParaRPr lang="en-US" dirty="0">
              <a:solidFill>
                <a:srgbClr val="0095DB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0FB853-84BF-094F-841C-A2BC6AA5AF68}"/>
              </a:ext>
            </a:extLst>
          </p:cNvPr>
          <p:cNvSpPr txBox="1"/>
          <p:nvPr/>
        </p:nvSpPr>
        <p:spPr>
          <a:xfrm>
            <a:off x="2037043" y="3778331"/>
            <a:ext cx="2535193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b="1" dirty="0">
                <a:solidFill>
                  <a:srgbClr val="FEBE10"/>
                </a:solidFill>
                <a:latin typeface="Helvetica Black" pitchFamily="2" charset="0"/>
              </a:rPr>
              <a:t>3 </a:t>
            </a:r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Replace this text it is just placeholder for your brilliant copy.</a:t>
            </a:r>
            <a:endParaRPr lang="en-US" dirty="0">
              <a:solidFill>
                <a:srgbClr val="0095DB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AD6519-8A87-1E41-8052-0B30C531F226}"/>
              </a:ext>
            </a:extLst>
          </p:cNvPr>
          <p:cNvSpPr txBox="1"/>
          <p:nvPr/>
        </p:nvSpPr>
        <p:spPr>
          <a:xfrm>
            <a:off x="5413289" y="3778331"/>
            <a:ext cx="2535193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b="1" dirty="0">
                <a:solidFill>
                  <a:srgbClr val="FEBE10"/>
                </a:solidFill>
                <a:latin typeface="Helvetica Black" pitchFamily="2" charset="0"/>
              </a:rPr>
              <a:t>4 </a:t>
            </a:r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More of your genius goes here. Make it look good too—align it!</a:t>
            </a:r>
            <a:endParaRPr lang="en-US" dirty="0">
              <a:solidFill>
                <a:srgbClr val="0095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299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0190DB-CDFB-B04C-98B9-5844B0BD8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7FBBBF-755C-9748-AF57-FEFEEF57F6E7}"/>
              </a:ext>
            </a:extLst>
          </p:cNvPr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53A6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50F30C-BA1A-0045-8DE1-955E3CF9FE02}"/>
              </a:ext>
            </a:extLst>
          </p:cNvPr>
          <p:cNvSpPr/>
          <p:nvPr/>
        </p:nvSpPr>
        <p:spPr>
          <a:xfrm>
            <a:off x="-1" y="2773342"/>
            <a:ext cx="9144001" cy="1256044"/>
          </a:xfrm>
          <a:prstGeom prst="rect">
            <a:avLst/>
          </a:prstGeom>
          <a:solidFill>
            <a:srgbClr val="1D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D3B7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2CAD97-7E20-1842-9DBC-4673728EDA59}"/>
              </a:ext>
            </a:extLst>
          </p:cNvPr>
          <p:cNvSpPr txBox="1"/>
          <p:nvPr/>
        </p:nvSpPr>
        <p:spPr>
          <a:xfrm>
            <a:off x="4465" y="3016644"/>
            <a:ext cx="9135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EBE10"/>
                </a:solidFill>
                <a:latin typeface="Rockwell" panose="02060603020205020403" pitchFamily="18" charset="77"/>
              </a:rPr>
              <a:t>Header Copy Goes Here.</a:t>
            </a:r>
          </a:p>
        </p:txBody>
      </p:sp>
    </p:spTree>
    <p:extLst>
      <p:ext uri="{BB962C8B-B14F-4D97-AF65-F5344CB8AC3E}">
        <p14:creationId xmlns:p14="http://schemas.microsoft.com/office/powerpoint/2010/main" val="2605939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0190DB-CDFB-B04C-98B9-5844B0BD8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50F30C-BA1A-0045-8DE1-955E3CF9FE02}"/>
              </a:ext>
            </a:extLst>
          </p:cNvPr>
          <p:cNvSpPr/>
          <p:nvPr/>
        </p:nvSpPr>
        <p:spPr>
          <a:xfrm>
            <a:off x="4465" y="2773342"/>
            <a:ext cx="9144001" cy="1256044"/>
          </a:xfrm>
          <a:prstGeom prst="rect">
            <a:avLst/>
          </a:prstGeom>
          <a:solidFill>
            <a:srgbClr val="FEBE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BE1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2CAD97-7E20-1842-9DBC-4673728EDA59}"/>
              </a:ext>
            </a:extLst>
          </p:cNvPr>
          <p:cNvSpPr txBox="1"/>
          <p:nvPr/>
        </p:nvSpPr>
        <p:spPr>
          <a:xfrm>
            <a:off x="4465" y="3016644"/>
            <a:ext cx="9135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1D3B71"/>
                </a:solidFill>
                <a:latin typeface="Rockwell" panose="02060603020205020403" pitchFamily="18" charset="77"/>
              </a:rPr>
              <a:t>Header Copy Goes Here.</a:t>
            </a:r>
          </a:p>
        </p:txBody>
      </p:sp>
    </p:spTree>
    <p:extLst>
      <p:ext uri="{BB962C8B-B14F-4D97-AF65-F5344CB8AC3E}">
        <p14:creationId xmlns:p14="http://schemas.microsoft.com/office/powerpoint/2010/main" val="3544813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0190DB-CDFB-B04C-98B9-5844B0BD8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" y="0"/>
            <a:ext cx="9135068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50F30C-BA1A-0045-8DE1-955E3CF9FE02}"/>
              </a:ext>
            </a:extLst>
          </p:cNvPr>
          <p:cNvSpPr/>
          <p:nvPr/>
        </p:nvSpPr>
        <p:spPr>
          <a:xfrm>
            <a:off x="4465" y="2723102"/>
            <a:ext cx="9144001" cy="1256044"/>
          </a:xfrm>
          <a:prstGeom prst="rect">
            <a:avLst/>
          </a:prstGeom>
          <a:solidFill>
            <a:srgbClr val="FEBE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BE1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2CAD97-7E20-1842-9DBC-4673728EDA59}"/>
              </a:ext>
            </a:extLst>
          </p:cNvPr>
          <p:cNvSpPr txBox="1"/>
          <p:nvPr/>
        </p:nvSpPr>
        <p:spPr>
          <a:xfrm>
            <a:off x="4465" y="2966404"/>
            <a:ext cx="9135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1D3B71"/>
                </a:solidFill>
                <a:latin typeface="Rockwell" panose="02060603020205020403" pitchFamily="18" charset="77"/>
              </a:rPr>
              <a:t>Header Copy Goes Here.</a:t>
            </a:r>
          </a:p>
        </p:txBody>
      </p:sp>
    </p:spTree>
    <p:extLst>
      <p:ext uri="{BB962C8B-B14F-4D97-AF65-F5344CB8AC3E}">
        <p14:creationId xmlns:p14="http://schemas.microsoft.com/office/powerpoint/2010/main" val="185895651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UE_do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318</Words>
  <Application>Microsoft Macintosh PowerPoint</Application>
  <PresentationFormat>On-screen Show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Helvetica</vt:lpstr>
      <vt:lpstr>Helvetica Black</vt:lpstr>
      <vt:lpstr>Helvetica LT Std</vt:lpstr>
      <vt:lpstr>Rockwell</vt:lpstr>
      <vt:lpstr>BLANK</vt:lpstr>
      <vt:lpstr>BLUE_dot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Kubas, Stephanie</dc:creator>
  <cp:lastModifiedBy>Gregory, Fran</cp:lastModifiedBy>
  <cp:revision>27</cp:revision>
  <dcterms:created xsi:type="dcterms:W3CDTF">2020-02-12T17:53:04Z</dcterms:created>
  <dcterms:modified xsi:type="dcterms:W3CDTF">2020-03-05T20:46:38Z</dcterms:modified>
</cp:coreProperties>
</file>