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79" r:id="rId2"/>
  </p:sldMasterIdLst>
  <p:sldIdLst>
    <p:sldId id="261" r:id="rId3"/>
    <p:sldId id="264" r:id="rId4"/>
    <p:sldId id="265" r:id="rId5"/>
    <p:sldId id="260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B71"/>
    <a:srgbClr val="053A6E"/>
    <a:srgbClr val="FEBE10"/>
    <a:srgbClr val="009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1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7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6C90-B9EE-704B-8FC0-31895DE7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12" y="1709738"/>
            <a:ext cx="68308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1509D-1CAB-804F-A2B3-9C57CF43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12" y="4589463"/>
            <a:ext cx="68308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85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70AA-97BA-F64E-9A5C-462D65B1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75CB-7A64-DC4A-B84C-54F747A798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59832" y="2078797"/>
            <a:ext cx="3329611" cy="409816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5DB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71FD1-CC17-FC42-B47C-F8C6E2EF33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48" y="2078797"/>
            <a:ext cx="3347002" cy="409816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5DB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829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7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757719-A6CA-6E46-8758-1A57CEF50E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D9BD1-1E72-8E4B-B6DF-BEBEA7C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834" y="573847"/>
            <a:ext cx="6855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2409-A14B-9C49-8171-9FAB6E549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834" y="2034347"/>
            <a:ext cx="6855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8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D3B7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D3B7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95DB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95DB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95DB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95DB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196D8A-6604-8148-B7F4-B9371109059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E8ECEA-86F6-F04A-BF3B-9BC49877172D}"/>
              </a:ext>
            </a:extLst>
          </p:cNvPr>
          <p:cNvSpPr/>
          <p:nvPr/>
        </p:nvSpPr>
        <p:spPr>
          <a:xfrm>
            <a:off x="2672862" y="1931453"/>
            <a:ext cx="6471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D3B71"/>
                </a:solidFill>
                <a:latin typeface="Rockwell" panose="02060603020205020403" pitchFamily="18" charset="77"/>
              </a:rPr>
              <a:t>Title of Your </a:t>
            </a:r>
          </a:p>
          <a:p>
            <a:r>
              <a:rPr lang="en-US" sz="4000" dirty="0">
                <a:solidFill>
                  <a:srgbClr val="1D3B71"/>
                </a:solidFill>
                <a:latin typeface="Rockwell" panose="02060603020205020403" pitchFamily="18" charset="77"/>
              </a:rPr>
              <a:t>Presentation Goes Here</a:t>
            </a:r>
            <a:endParaRPr lang="en-US" sz="4000" dirty="0">
              <a:solidFill>
                <a:srgbClr val="1D3B7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6E88BCC-4705-1441-9E80-DA3928CF83EB}"/>
              </a:ext>
            </a:extLst>
          </p:cNvPr>
          <p:cNvSpPr txBox="1">
            <a:spLocks/>
          </p:cNvSpPr>
          <p:nvPr/>
        </p:nvSpPr>
        <p:spPr>
          <a:xfrm>
            <a:off x="2672862" y="3277523"/>
            <a:ext cx="6471138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95DB"/>
                </a:solidFill>
                <a:latin typeface="Helvetica LT Std" pitchFamily="2" charset="0"/>
              </a:rPr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1590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9BDB1-6FF4-C943-ABBB-6F84393AC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35068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88CA8-AFA6-0645-A7CE-317F4F869707}"/>
              </a:ext>
            </a:extLst>
          </p:cNvPr>
          <p:cNvSpPr txBox="1"/>
          <p:nvPr/>
        </p:nvSpPr>
        <p:spPr>
          <a:xfrm>
            <a:off x="1564534" y="599550"/>
            <a:ext cx="6594728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000" dirty="0">
                <a:solidFill>
                  <a:srgbClr val="1D3B71"/>
                </a:solidFill>
                <a:latin typeface="Rockwell" panose="02060603020205020403" pitchFamily="18" charset="77"/>
              </a:rPr>
              <a:t>HEADER GOES HERE </a:t>
            </a:r>
          </a:p>
          <a:p>
            <a:r>
              <a:rPr lang="en-US" sz="4000" dirty="0">
                <a:solidFill>
                  <a:srgbClr val="1D3B71"/>
                </a:solidFill>
                <a:latin typeface="Rockwell" panose="02060603020205020403" pitchFamily="18" charset="77"/>
              </a:rPr>
              <a:t>UP TO TWO 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AD760-0532-7F42-BACC-29B43DB90C7B}"/>
              </a:ext>
            </a:extLst>
          </p:cNvPr>
          <p:cNvSpPr txBox="1"/>
          <p:nvPr/>
        </p:nvSpPr>
        <p:spPr>
          <a:xfrm>
            <a:off x="1969476" y="2150346"/>
            <a:ext cx="6189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Helvetica Black" pitchFamily="2" charset="0"/>
              </a:rPr>
              <a:t>+</a:t>
            </a:r>
            <a:r>
              <a:rPr lang="en-US" sz="2400" dirty="0">
                <a:solidFill>
                  <a:srgbClr val="0095DB"/>
                </a:solidFill>
                <a:latin typeface="Helvetica" pitchFamily="2" charset="0"/>
              </a:rPr>
              <a:t>  BULLET 1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Helvetica Black" pitchFamily="2" charset="0"/>
              </a:rPr>
              <a:t>+</a:t>
            </a:r>
            <a:r>
              <a:rPr lang="en-US" sz="2400" dirty="0">
                <a:solidFill>
                  <a:srgbClr val="0095DB"/>
                </a:solidFill>
                <a:latin typeface="Helvetica" pitchFamily="2" charset="0"/>
              </a:rPr>
              <a:t>  BULLET 2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Helvetica Black" pitchFamily="2" charset="0"/>
              </a:rPr>
              <a:t>+</a:t>
            </a:r>
            <a:r>
              <a:rPr lang="en-US" sz="2400" dirty="0">
                <a:solidFill>
                  <a:srgbClr val="0095DB"/>
                </a:solidFill>
                <a:latin typeface="Helvetica" pitchFamily="2" charset="0"/>
              </a:rPr>
              <a:t>  BULLET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95DB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D1466-C3A3-B04E-ADDD-25714A505CA6}"/>
              </a:ext>
            </a:extLst>
          </p:cNvPr>
          <p:cNvCxnSpPr/>
          <p:nvPr/>
        </p:nvCxnSpPr>
        <p:spPr>
          <a:xfrm>
            <a:off x="1695156" y="2150346"/>
            <a:ext cx="33156" cy="4079631"/>
          </a:xfrm>
          <a:prstGeom prst="line">
            <a:avLst/>
          </a:prstGeom>
          <a:ln w="28575">
            <a:solidFill>
              <a:srgbClr val="0095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9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9BDB1-6FF4-C943-ABBB-6F84393AC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" y="1"/>
            <a:ext cx="9135068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88CA8-AFA6-0645-A7CE-317F4F869707}"/>
              </a:ext>
            </a:extLst>
          </p:cNvPr>
          <p:cNvSpPr txBox="1"/>
          <p:nvPr/>
        </p:nvSpPr>
        <p:spPr>
          <a:xfrm>
            <a:off x="1564534" y="599550"/>
            <a:ext cx="6594728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000" dirty="0">
                <a:solidFill>
                  <a:srgbClr val="1D3B71"/>
                </a:solidFill>
                <a:latin typeface="Rockwell" panose="02060603020205020403" pitchFamily="18" charset="77"/>
              </a:rPr>
              <a:t>HEADER GOES HERE </a:t>
            </a:r>
          </a:p>
          <a:p>
            <a:r>
              <a:rPr lang="en-US" sz="4000" dirty="0">
                <a:solidFill>
                  <a:srgbClr val="1D3B71"/>
                </a:solidFill>
                <a:latin typeface="Rockwell" panose="02060603020205020403" pitchFamily="18" charset="77"/>
              </a:rPr>
              <a:t>UP TO TWO 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AD760-0532-7F42-BACC-29B43DB90C7B}"/>
              </a:ext>
            </a:extLst>
          </p:cNvPr>
          <p:cNvSpPr txBox="1"/>
          <p:nvPr/>
        </p:nvSpPr>
        <p:spPr>
          <a:xfrm>
            <a:off x="1564534" y="2336259"/>
            <a:ext cx="3175277" cy="32008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>
                <a:solidFill>
                  <a:srgbClr val="FEBE10"/>
                </a:solidFill>
                <a:latin typeface="Helvetica Black" pitchFamily="2" charset="0"/>
              </a:rPr>
              <a:t>1 </a:t>
            </a:r>
            <a:r>
              <a:rPr lang="en-US" sz="2400" dirty="0">
                <a:solidFill>
                  <a:srgbClr val="1D3B71"/>
                </a:solidFill>
                <a:latin typeface="Helvetica" pitchFamily="2" charset="0"/>
              </a:rPr>
              <a:t>Text can go here in small blocks of copy for easy reading. </a:t>
            </a:r>
          </a:p>
          <a:p>
            <a:pPr marL="457200" indent="-457200">
              <a:buAutoNum type="arabicPlain"/>
            </a:pPr>
            <a:endParaRPr lang="en-US" sz="2400" dirty="0">
              <a:solidFill>
                <a:srgbClr val="0095DB"/>
              </a:solidFill>
              <a:latin typeface="Helvetica" pitchFamily="2" charset="0"/>
            </a:endParaRPr>
          </a:p>
          <a:p>
            <a:r>
              <a:rPr lang="en-US" sz="3200" b="1" dirty="0">
                <a:solidFill>
                  <a:srgbClr val="FEBE10"/>
                </a:solidFill>
                <a:latin typeface="Helvetica Black" pitchFamily="2" charset="0"/>
              </a:rPr>
              <a:t>2 </a:t>
            </a:r>
            <a:r>
              <a:rPr lang="en-US" sz="2400" dirty="0">
                <a:solidFill>
                  <a:srgbClr val="1D3B71"/>
                </a:solidFill>
                <a:latin typeface="Helvetica" pitchFamily="2" charset="0"/>
              </a:rPr>
              <a:t>Text can go here in small blocks of copy for easy reading. </a:t>
            </a:r>
          </a:p>
          <a:p>
            <a:endParaRPr lang="en-US" dirty="0">
              <a:solidFill>
                <a:srgbClr val="0095D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23FFA-5F36-5540-B1E8-A504E27C6CCD}"/>
              </a:ext>
            </a:extLst>
          </p:cNvPr>
          <p:cNvSpPr txBox="1"/>
          <p:nvPr/>
        </p:nvSpPr>
        <p:spPr>
          <a:xfrm>
            <a:off x="5104564" y="2336259"/>
            <a:ext cx="3175277" cy="32008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>
                <a:solidFill>
                  <a:srgbClr val="FEBE10"/>
                </a:solidFill>
                <a:latin typeface="Helvetica Black" pitchFamily="2" charset="0"/>
              </a:rPr>
              <a:t>3 </a:t>
            </a:r>
            <a:r>
              <a:rPr lang="en-US" sz="2400" dirty="0">
                <a:solidFill>
                  <a:srgbClr val="1D3B71"/>
                </a:solidFill>
                <a:latin typeface="Helvetica" pitchFamily="2" charset="0"/>
              </a:rPr>
              <a:t>Text can go here in small blocks of copy for easy reading. </a:t>
            </a:r>
          </a:p>
          <a:p>
            <a:pPr marL="457200" indent="-457200">
              <a:buAutoNum type="arabicPlain"/>
            </a:pPr>
            <a:endParaRPr lang="en-US" sz="2400" dirty="0">
              <a:solidFill>
                <a:srgbClr val="0095DB"/>
              </a:solidFill>
              <a:latin typeface="Helvetica" pitchFamily="2" charset="0"/>
            </a:endParaRPr>
          </a:p>
          <a:p>
            <a:r>
              <a:rPr lang="en-US" sz="3200" b="1" dirty="0">
                <a:solidFill>
                  <a:srgbClr val="FEBE10"/>
                </a:solidFill>
                <a:latin typeface="Helvetica Black" pitchFamily="2" charset="0"/>
              </a:rPr>
              <a:t>4</a:t>
            </a:r>
            <a:r>
              <a:rPr lang="en-US" sz="3200" b="1" dirty="0">
                <a:solidFill>
                  <a:srgbClr val="1D3B71"/>
                </a:solidFill>
                <a:latin typeface="Helvetica Black" pitchFamily="2" charset="0"/>
              </a:rPr>
              <a:t> </a:t>
            </a:r>
            <a:r>
              <a:rPr lang="en-US" sz="2400" dirty="0">
                <a:solidFill>
                  <a:srgbClr val="1D3B71"/>
                </a:solidFill>
                <a:latin typeface="Helvetica" pitchFamily="2" charset="0"/>
              </a:rPr>
              <a:t>Text can go here in small blocks of copy for easy reading. </a:t>
            </a:r>
          </a:p>
          <a:p>
            <a:endParaRPr lang="en-US" dirty="0">
              <a:solidFill>
                <a:srgbClr val="0095DB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63FD8E-6A77-D749-ABC9-DF6200D35E86}"/>
              </a:ext>
            </a:extLst>
          </p:cNvPr>
          <p:cNvCxnSpPr/>
          <p:nvPr/>
        </p:nvCxnSpPr>
        <p:spPr>
          <a:xfrm>
            <a:off x="4890532" y="2100105"/>
            <a:ext cx="33156" cy="4079631"/>
          </a:xfrm>
          <a:prstGeom prst="line">
            <a:avLst/>
          </a:prstGeom>
          <a:ln w="28575">
            <a:solidFill>
              <a:srgbClr val="FEBE1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384D0-4C98-6D42-8DC4-7C146C7A5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6" y="-6350"/>
            <a:ext cx="9143528" cy="6864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AE6D55-2A55-6B48-81AA-631D3667FD8B}"/>
              </a:ext>
            </a:extLst>
          </p:cNvPr>
          <p:cNvSpPr/>
          <p:nvPr/>
        </p:nvSpPr>
        <p:spPr>
          <a:xfrm>
            <a:off x="1738860" y="1735811"/>
            <a:ext cx="6444246" cy="5128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932F5-2CBE-7243-9172-749CCC6C60C6}"/>
              </a:ext>
            </a:extLst>
          </p:cNvPr>
          <p:cNvSpPr/>
          <p:nvPr/>
        </p:nvSpPr>
        <p:spPr>
          <a:xfrm>
            <a:off x="323051" y="2648780"/>
            <a:ext cx="1180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D3B71"/>
                </a:solidFill>
                <a:latin typeface="Helvetica"/>
                <a:cs typeface="Helvetica"/>
              </a:rPr>
              <a:t>Picture title and notes go here. Keep it very short.</a:t>
            </a:r>
            <a:endParaRPr lang="en-US" sz="1600" dirty="0">
              <a:solidFill>
                <a:srgbClr val="1D3B7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2AC9F-CFBE-5843-AEF6-0B1256949480}"/>
              </a:ext>
            </a:extLst>
          </p:cNvPr>
          <p:cNvSpPr txBox="1"/>
          <p:nvPr/>
        </p:nvSpPr>
        <p:spPr>
          <a:xfrm>
            <a:off x="1671403" y="830662"/>
            <a:ext cx="545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D3B71"/>
                </a:solidFill>
                <a:latin typeface="Rockwell" panose="02060603020205020403" pitchFamily="18" charset="77"/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129883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384D0-4C98-6D42-8DC4-7C146C7A5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3" y="0"/>
            <a:ext cx="9143527" cy="68643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932F5-2CBE-7243-9172-749CCC6C60C6}"/>
              </a:ext>
            </a:extLst>
          </p:cNvPr>
          <p:cNvSpPr/>
          <p:nvPr/>
        </p:nvSpPr>
        <p:spPr>
          <a:xfrm>
            <a:off x="323051" y="2648780"/>
            <a:ext cx="11802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EBE10"/>
                </a:solidFill>
                <a:latin typeface="Helvetica"/>
                <a:cs typeface="Helvetica"/>
              </a:rPr>
              <a:t>Explanatory info and notes go here. Keep it very short.</a:t>
            </a:r>
            <a:endParaRPr lang="en-US" sz="1400" dirty="0">
              <a:solidFill>
                <a:srgbClr val="FEBE1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38250-455C-664E-9ED5-6A34A8EE2EAD}"/>
              </a:ext>
            </a:extLst>
          </p:cNvPr>
          <p:cNvSpPr txBox="1"/>
          <p:nvPr/>
        </p:nvSpPr>
        <p:spPr>
          <a:xfrm>
            <a:off x="2006899" y="854258"/>
            <a:ext cx="2535193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0095DB"/>
                </a:solidFill>
                <a:latin typeface="Helvetica Black" pitchFamily="2" charset="0"/>
              </a:rPr>
              <a:t>1</a:t>
            </a:r>
            <a:r>
              <a:rPr lang="en-US" sz="2400" b="1" dirty="0">
                <a:solidFill>
                  <a:srgbClr val="1D3B71"/>
                </a:solidFill>
                <a:latin typeface="Helvetica Black" pitchFamily="2" charset="0"/>
              </a:rPr>
              <a:t> </a:t>
            </a:r>
            <a:r>
              <a:rPr lang="en-US" sz="2000" dirty="0">
                <a:solidFill>
                  <a:srgbClr val="1D3B71"/>
                </a:solidFill>
                <a:latin typeface="Helvetica" pitchFamily="2" charset="0"/>
              </a:rPr>
              <a:t>Text can go here in small blocks of copy for easy reading. Lorem Ipsum text for holding a place. </a:t>
            </a:r>
            <a:endParaRPr lang="en-US" dirty="0">
              <a:solidFill>
                <a:srgbClr val="1D3B7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59ACE-1AC9-6F49-B218-8A2A57EB7F12}"/>
              </a:ext>
            </a:extLst>
          </p:cNvPr>
          <p:cNvSpPr txBox="1"/>
          <p:nvPr/>
        </p:nvSpPr>
        <p:spPr>
          <a:xfrm>
            <a:off x="5383145" y="854258"/>
            <a:ext cx="2535193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0095DB"/>
                </a:solidFill>
                <a:latin typeface="Helvetica Black" pitchFamily="2" charset="0"/>
              </a:rPr>
              <a:t>2</a:t>
            </a:r>
            <a:r>
              <a:rPr lang="en-US" sz="2400" b="1" dirty="0">
                <a:solidFill>
                  <a:srgbClr val="1D3B71"/>
                </a:solidFill>
                <a:latin typeface="Helvetica Black" pitchFamily="2" charset="0"/>
              </a:rPr>
              <a:t> </a:t>
            </a:r>
            <a:r>
              <a:rPr lang="en-US" sz="2000" dirty="0">
                <a:solidFill>
                  <a:srgbClr val="1D3B71"/>
                </a:solidFill>
                <a:latin typeface="Helvetica" pitchFamily="2" charset="0"/>
              </a:rPr>
              <a:t>Make sure to align your boxes of text so that they are consistent distances away from the edge and </a:t>
            </a:r>
            <a:r>
              <a:rPr lang="en-US" sz="2000" dirty="0" err="1">
                <a:solidFill>
                  <a:srgbClr val="1D3B71"/>
                </a:solidFill>
                <a:latin typeface="Helvetica" pitchFamily="2" charset="0"/>
              </a:rPr>
              <a:t>eachother</a:t>
            </a:r>
            <a:r>
              <a:rPr lang="en-US" sz="2000" dirty="0">
                <a:solidFill>
                  <a:srgbClr val="1D3B71"/>
                </a:solidFill>
                <a:latin typeface="Helvetica" pitchFamily="2" charset="0"/>
              </a:rPr>
              <a:t>.</a:t>
            </a:r>
            <a:endParaRPr lang="en-US" dirty="0">
              <a:solidFill>
                <a:srgbClr val="1D3B7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FB853-84BF-094F-841C-A2BC6AA5AF68}"/>
              </a:ext>
            </a:extLst>
          </p:cNvPr>
          <p:cNvSpPr txBox="1"/>
          <p:nvPr/>
        </p:nvSpPr>
        <p:spPr>
          <a:xfrm>
            <a:off x="2006899" y="3858717"/>
            <a:ext cx="253519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0095DB"/>
                </a:solidFill>
                <a:latin typeface="Helvetica Black" pitchFamily="2" charset="0"/>
              </a:rPr>
              <a:t>3</a:t>
            </a:r>
            <a:r>
              <a:rPr lang="en-US" sz="2400" b="1" dirty="0">
                <a:solidFill>
                  <a:srgbClr val="1D3B71"/>
                </a:solidFill>
                <a:latin typeface="Helvetica Black" pitchFamily="2" charset="0"/>
              </a:rPr>
              <a:t> </a:t>
            </a:r>
            <a:r>
              <a:rPr lang="en-US" sz="2000" dirty="0">
                <a:solidFill>
                  <a:srgbClr val="1D3B71"/>
                </a:solidFill>
                <a:latin typeface="Helvetica" pitchFamily="2" charset="0"/>
              </a:rPr>
              <a:t>Replace this text it is just placeholder for your brilliant copy.</a:t>
            </a:r>
            <a:endParaRPr lang="en-US" dirty="0">
              <a:solidFill>
                <a:srgbClr val="1D3B7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D6519-8A87-1E41-8052-0B30C531F226}"/>
              </a:ext>
            </a:extLst>
          </p:cNvPr>
          <p:cNvSpPr txBox="1"/>
          <p:nvPr/>
        </p:nvSpPr>
        <p:spPr>
          <a:xfrm>
            <a:off x="5383145" y="3858717"/>
            <a:ext cx="253519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0095DB"/>
                </a:solidFill>
                <a:latin typeface="Helvetica Black" pitchFamily="2" charset="0"/>
              </a:rPr>
              <a:t>4</a:t>
            </a:r>
            <a:r>
              <a:rPr lang="en-US" sz="2400" b="1" dirty="0">
                <a:solidFill>
                  <a:srgbClr val="1D3B71"/>
                </a:solidFill>
                <a:latin typeface="Helvetica Black" pitchFamily="2" charset="0"/>
              </a:rPr>
              <a:t> </a:t>
            </a:r>
            <a:r>
              <a:rPr lang="en-US" sz="2000" dirty="0">
                <a:solidFill>
                  <a:srgbClr val="1D3B71"/>
                </a:solidFill>
                <a:latin typeface="Helvetica" pitchFamily="2" charset="0"/>
              </a:rPr>
              <a:t>More of your genius goes here. Make it look good too—align it!</a:t>
            </a:r>
            <a:endParaRPr lang="en-US" dirty="0">
              <a:solidFill>
                <a:srgbClr val="1D3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190DB-CDFB-B04C-98B9-5844B0BD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7FBBBF-755C-9748-AF57-FEFEEF57F6E7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A6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50F30C-BA1A-0045-8DE1-955E3CF9FE02}"/>
              </a:ext>
            </a:extLst>
          </p:cNvPr>
          <p:cNvSpPr/>
          <p:nvPr/>
        </p:nvSpPr>
        <p:spPr>
          <a:xfrm>
            <a:off x="-1" y="2773342"/>
            <a:ext cx="9144001" cy="1256044"/>
          </a:xfrm>
          <a:prstGeom prst="rect">
            <a:avLst/>
          </a:prstGeom>
          <a:solidFill>
            <a:srgbClr val="1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3B7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AD97-7E20-1842-9DBC-4673728EDA59}"/>
              </a:ext>
            </a:extLst>
          </p:cNvPr>
          <p:cNvSpPr txBox="1"/>
          <p:nvPr/>
        </p:nvSpPr>
        <p:spPr>
          <a:xfrm>
            <a:off x="4465" y="3016644"/>
            <a:ext cx="913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EBE10"/>
                </a:solidFill>
                <a:latin typeface="Rockwell" panose="02060603020205020403" pitchFamily="18" charset="77"/>
              </a:rPr>
              <a:t>Header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60593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190DB-CDFB-B04C-98B9-5844B0BD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50F30C-BA1A-0045-8DE1-955E3CF9FE02}"/>
              </a:ext>
            </a:extLst>
          </p:cNvPr>
          <p:cNvSpPr/>
          <p:nvPr/>
        </p:nvSpPr>
        <p:spPr>
          <a:xfrm>
            <a:off x="4465" y="2773342"/>
            <a:ext cx="9144001" cy="1256044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E1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AD97-7E20-1842-9DBC-4673728EDA59}"/>
              </a:ext>
            </a:extLst>
          </p:cNvPr>
          <p:cNvSpPr txBox="1"/>
          <p:nvPr/>
        </p:nvSpPr>
        <p:spPr>
          <a:xfrm>
            <a:off x="4465" y="3016644"/>
            <a:ext cx="913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D3B71"/>
                </a:solidFill>
                <a:latin typeface="Rockwell" panose="02060603020205020403" pitchFamily="18" charset="77"/>
              </a:rPr>
              <a:t>Header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54481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190DB-CDFB-B04C-98B9-5844B0BD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" y="0"/>
            <a:ext cx="9135068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50F30C-BA1A-0045-8DE1-955E3CF9FE02}"/>
              </a:ext>
            </a:extLst>
          </p:cNvPr>
          <p:cNvSpPr/>
          <p:nvPr/>
        </p:nvSpPr>
        <p:spPr>
          <a:xfrm>
            <a:off x="4465" y="2723102"/>
            <a:ext cx="9144001" cy="1256044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E1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AD97-7E20-1842-9DBC-4673728EDA59}"/>
              </a:ext>
            </a:extLst>
          </p:cNvPr>
          <p:cNvSpPr txBox="1"/>
          <p:nvPr/>
        </p:nvSpPr>
        <p:spPr>
          <a:xfrm>
            <a:off x="4465" y="2966404"/>
            <a:ext cx="913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D3B71"/>
                </a:solidFill>
                <a:latin typeface="Rockwell" panose="02060603020205020403" pitchFamily="18" charset="77"/>
              </a:rPr>
              <a:t>Header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185895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190DB-CDFB-B04C-98B9-5844B0BD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" y="0"/>
            <a:ext cx="9135068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50F30C-BA1A-0045-8DE1-955E3CF9FE02}"/>
              </a:ext>
            </a:extLst>
          </p:cNvPr>
          <p:cNvSpPr/>
          <p:nvPr/>
        </p:nvSpPr>
        <p:spPr>
          <a:xfrm>
            <a:off x="4465" y="2682911"/>
            <a:ext cx="9144001" cy="1256044"/>
          </a:xfrm>
          <a:prstGeom prst="rect">
            <a:avLst/>
          </a:prstGeom>
          <a:solidFill>
            <a:srgbClr val="1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3B7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AD97-7E20-1842-9DBC-4673728EDA59}"/>
              </a:ext>
            </a:extLst>
          </p:cNvPr>
          <p:cNvSpPr txBox="1"/>
          <p:nvPr/>
        </p:nvSpPr>
        <p:spPr>
          <a:xfrm>
            <a:off x="4465" y="2896068"/>
            <a:ext cx="913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EBE10"/>
                </a:solidFill>
                <a:latin typeface="Rockwell" panose="02060603020205020403" pitchFamily="18" charset="77"/>
              </a:rPr>
              <a:t>Header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2115456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_d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209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Helvetica Black</vt:lpstr>
      <vt:lpstr>Helvetica LT Std</vt:lpstr>
      <vt:lpstr>Rockwell</vt:lpstr>
      <vt:lpstr>BLANK</vt:lpstr>
      <vt:lpstr>White_dot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Kubas, Stephanie</dc:creator>
  <cp:lastModifiedBy>Gregory, Fran</cp:lastModifiedBy>
  <cp:revision>26</cp:revision>
  <dcterms:created xsi:type="dcterms:W3CDTF">2020-02-12T17:53:04Z</dcterms:created>
  <dcterms:modified xsi:type="dcterms:W3CDTF">2020-03-05T20:44:41Z</dcterms:modified>
</cp:coreProperties>
</file>