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1" r:id="rId3"/>
    <p:sldId id="256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4694"/>
  </p:normalViewPr>
  <p:slideViewPr>
    <p:cSldViewPr snapToGrid="0" snapToObjects="1">
      <p:cViewPr varScale="1">
        <p:scale>
          <a:sx n="122" d="100"/>
          <a:sy n="122" d="100"/>
        </p:scale>
        <p:origin x="6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5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8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2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0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6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8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2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9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059D4A-75E8-734E-A100-E6E9B6F8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30" y="0"/>
            <a:ext cx="913507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A6ECA7-6143-FD4F-A824-609DFC23F9F5}"/>
              </a:ext>
            </a:extLst>
          </p:cNvPr>
          <p:cNvSpPr/>
          <p:nvPr/>
        </p:nvSpPr>
        <p:spPr>
          <a:xfrm>
            <a:off x="8930" y="1780733"/>
            <a:ext cx="91350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Rockwell" panose="02060603020205020403" pitchFamily="18" charset="77"/>
              </a:rPr>
              <a:t>Title of Your </a:t>
            </a:r>
          </a:p>
          <a:p>
            <a:pPr algn="ctr"/>
            <a:r>
              <a:rPr lang="en-US" sz="4400" dirty="0">
                <a:solidFill>
                  <a:srgbClr val="FFC000"/>
                </a:solidFill>
                <a:latin typeface="Rockwell" panose="02060603020205020403" pitchFamily="18" charset="77"/>
              </a:rPr>
              <a:t>Presentation Goes Here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1088E9C-A41A-7545-A7B7-676F3B0A6FB7}"/>
              </a:ext>
            </a:extLst>
          </p:cNvPr>
          <p:cNvSpPr txBox="1">
            <a:spLocks/>
          </p:cNvSpPr>
          <p:nvPr/>
        </p:nvSpPr>
        <p:spPr>
          <a:xfrm>
            <a:off x="17860" y="3227283"/>
            <a:ext cx="9126140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  <a:latin typeface="Helvetica LT Std" pitchFamily="2" charset="0"/>
              </a:rPr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466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yellow and black text&#10;&#10;Description automatically generated">
            <a:extLst>
              <a:ext uri="{FF2B5EF4-FFF2-40B4-BE49-F238E27FC236}">
                <a16:creationId xmlns:a16="http://schemas.microsoft.com/office/drawing/2014/main" id="{BE196D8A-6604-8148-B7F4-B93711090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704"/>
          </a:xfrm>
        </p:spPr>
      </p:pic>
    </p:spTree>
    <p:extLst>
      <p:ext uri="{BB962C8B-B14F-4D97-AF65-F5344CB8AC3E}">
        <p14:creationId xmlns:p14="http://schemas.microsoft.com/office/powerpoint/2010/main" val="311590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66F4-7398-9E4D-A3D8-B57DBB8DF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721B9-3943-4F4A-9610-C71CEDB9B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snow, outdoor, yellow, ship&#10;&#10;Description automatically generated">
            <a:extLst>
              <a:ext uri="{FF2B5EF4-FFF2-40B4-BE49-F238E27FC236}">
                <a16:creationId xmlns:a16="http://schemas.microsoft.com/office/drawing/2014/main" id="{7D99BDB1-6FF4-C943-ABBB-6F84393AC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07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88CA8-AFA6-0645-A7CE-317F4F869707}"/>
              </a:ext>
            </a:extLst>
          </p:cNvPr>
          <p:cNvSpPr txBox="1"/>
          <p:nvPr/>
        </p:nvSpPr>
        <p:spPr>
          <a:xfrm>
            <a:off x="388883" y="368440"/>
            <a:ext cx="622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Rockwell" panose="02060603020205020403" pitchFamily="18" charset="77"/>
              </a:rPr>
              <a:t>HEADER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AD760-0532-7F42-BACC-29B43DB90C7B}"/>
              </a:ext>
            </a:extLst>
          </p:cNvPr>
          <p:cNvSpPr txBox="1"/>
          <p:nvPr/>
        </p:nvSpPr>
        <p:spPr>
          <a:xfrm>
            <a:off x="388883" y="1444766"/>
            <a:ext cx="7956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BULLET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BULLET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BULLET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yellow sign with black letters on a cloudy day&#10;&#10;Description automatically generated">
            <a:extLst>
              <a:ext uri="{FF2B5EF4-FFF2-40B4-BE49-F238E27FC236}">
                <a16:creationId xmlns:a16="http://schemas.microsoft.com/office/drawing/2014/main" id="{6A2384D0-4C98-6D42-8DC4-7C146C7A5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7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39BA1B-2F4F-544F-A04F-CC47F6A3ADB3}"/>
              </a:ext>
            </a:extLst>
          </p:cNvPr>
          <p:cNvSpPr txBox="1"/>
          <p:nvPr/>
        </p:nvSpPr>
        <p:spPr>
          <a:xfrm>
            <a:off x="388883" y="368440"/>
            <a:ext cx="622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Rockwell" panose="02060603020205020403" pitchFamily="18" charset="77"/>
              </a:rPr>
              <a:t>HEADER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AE6D55-2A55-6B48-81AA-631D3667FD8B}"/>
              </a:ext>
            </a:extLst>
          </p:cNvPr>
          <p:cNvSpPr/>
          <p:nvPr/>
        </p:nvSpPr>
        <p:spPr>
          <a:xfrm>
            <a:off x="1619176" y="1212963"/>
            <a:ext cx="5737481" cy="3674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D932F5-2CBE-7243-9172-749CCC6C60C6}"/>
              </a:ext>
            </a:extLst>
          </p:cNvPr>
          <p:cNvSpPr/>
          <p:nvPr/>
        </p:nvSpPr>
        <p:spPr>
          <a:xfrm>
            <a:off x="1619176" y="5023950"/>
            <a:ext cx="186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Add Picture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3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E692-6C1E-0C49-94D4-C93C3932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tower that has a sign on the side of a building&#10;&#10;Description automatically generated">
            <a:extLst>
              <a:ext uri="{FF2B5EF4-FFF2-40B4-BE49-F238E27FC236}">
                <a16:creationId xmlns:a16="http://schemas.microsoft.com/office/drawing/2014/main" id="{1CD59BE0-6864-444C-B8FE-D575F4B81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7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10721-F4F6-444C-80D0-A6B51AF78E01}"/>
              </a:ext>
            </a:extLst>
          </p:cNvPr>
          <p:cNvSpPr txBox="1"/>
          <p:nvPr/>
        </p:nvSpPr>
        <p:spPr>
          <a:xfrm>
            <a:off x="388883" y="368440"/>
            <a:ext cx="622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Rockwell" panose="02060603020205020403" pitchFamily="18" charset="77"/>
              </a:rPr>
              <a:t>HEADER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9EA52-F974-1741-83A9-5B804AA86074}"/>
              </a:ext>
            </a:extLst>
          </p:cNvPr>
          <p:cNvSpPr txBox="1"/>
          <p:nvPr/>
        </p:nvSpPr>
        <p:spPr>
          <a:xfrm>
            <a:off x="388883" y="1444766"/>
            <a:ext cx="7956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BULLET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BULLET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BULLET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7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E692-6C1E-0C49-94D4-C93C3932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AB7B277F-6A0C-144B-850C-56E429A7D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70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AE3E9A-D402-A347-8F93-538979FCB914}"/>
              </a:ext>
            </a:extLst>
          </p:cNvPr>
          <p:cNvSpPr txBox="1"/>
          <p:nvPr/>
        </p:nvSpPr>
        <p:spPr>
          <a:xfrm>
            <a:off x="388883" y="368440"/>
            <a:ext cx="622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Rockwell" panose="02060603020205020403" pitchFamily="18" charset="77"/>
              </a:rPr>
              <a:t>HEADER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9AC67-1B12-A64F-95F1-6E607CDC6A52}"/>
              </a:ext>
            </a:extLst>
          </p:cNvPr>
          <p:cNvSpPr txBox="1"/>
          <p:nvPr/>
        </p:nvSpPr>
        <p:spPr>
          <a:xfrm>
            <a:off x="388883" y="1444766"/>
            <a:ext cx="7956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BULLET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BULLET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BULLET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7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42</Words>
  <Application>Microsoft Macintosh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Helvetica LT Std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Kubas, Stephanie</dc:creator>
  <cp:lastModifiedBy>Kubas, Stephanie</cp:lastModifiedBy>
  <cp:revision>2</cp:revision>
  <dcterms:created xsi:type="dcterms:W3CDTF">2020-02-12T17:53:04Z</dcterms:created>
  <dcterms:modified xsi:type="dcterms:W3CDTF">2020-02-12T18:10:44Z</dcterms:modified>
</cp:coreProperties>
</file>