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7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1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6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3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2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5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1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2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8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0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F67B4-9E06-3849-8CB3-98DE9FDFF6F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9643A-EFC7-6B43-A60C-439621B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DE5A239D-E638-EF4E-8051-3588E5D0A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5" y="-211206"/>
            <a:ext cx="9148385" cy="7069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766911-8DC1-9B44-9E86-D80F3324E0BD}"/>
              </a:ext>
            </a:extLst>
          </p:cNvPr>
          <p:cNvSpPr txBox="1"/>
          <p:nvPr/>
        </p:nvSpPr>
        <p:spPr>
          <a:xfrm>
            <a:off x="193813" y="2182320"/>
            <a:ext cx="5685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aramond" panose="02020404030301010803" pitchFamily="18" charset="0"/>
              </a:rPr>
              <a:t>Title of Your </a:t>
            </a:r>
          </a:p>
          <a:p>
            <a:r>
              <a:rPr lang="en-US" sz="4000" b="1" dirty="0">
                <a:solidFill>
                  <a:schemeClr val="bg1"/>
                </a:solidFill>
                <a:latin typeface="Garamond" panose="02020404030301010803" pitchFamily="18" charset="0"/>
              </a:rPr>
              <a:t>Presentation Goes Here</a:t>
            </a:r>
            <a:endParaRPr lang="en-US" sz="5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BF3FA-A0BA-BE4A-B6E7-FBE86A3FB4F8}"/>
              </a:ext>
            </a:extLst>
          </p:cNvPr>
          <p:cNvSpPr/>
          <p:nvPr/>
        </p:nvSpPr>
        <p:spPr>
          <a:xfrm>
            <a:off x="193813" y="3739434"/>
            <a:ext cx="2278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 LT Std" pitchFamily="2" charset="0"/>
              </a:rPr>
              <a:t>Add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9639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screenshot, bird&#10;&#10;Description automatically generated">
            <a:extLst>
              <a:ext uri="{FF2B5EF4-FFF2-40B4-BE49-F238E27FC236}">
                <a16:creationId xmlns:a16="http://schemas.microsoft.com/office/drawing/2014/main" id="{D1682FDC-231B-5F4D-9CEC-74CAFCB6F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940" y="-7681"/>
            <a:ext cx="9153939" cy="707349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50DF82-B42C-C24D-9BCB-F44910A42FF7}"/>
              </a:ext>
            </a:extLst>
          </p:cNvPr>
          <p:cNvSpPr txBox="1"/>
          <p:nvPr/>
        </p:nvSpPr>
        <p:spPr>
          <a:xfrm>
            <a:off x="180161" y="398257"/>
            <a:ext cx="622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Header Goes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54004-3EBA-4E43-B617-63CEAB648A1E}"/>
              </a:ext>
            </a:extLst>
          </p:cNvPr>
          <p:cNvSpPr txBox="1"/>
          <p:nvPr/>
        </p:nvSpPr>
        <p:spPr>
          <a:xfrm>
            <a:off x="180161" y="1429247"/>
            <a:ext cx="7956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3767"/>
                </a:solidFill>
                <a:latin typeface="Garamond" panose="02020404030301010803" pitchFamily="18" charset="0"/>
              </a:rPr>
              <a:t>Bullet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3767"/>
                </a:solidFill>
                <a:latin typeface="Garamond" panose="02020404030301010803" pitchFamily="18" charset="0"/>
              </a:rPr>
              <a:t>Bullet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3767"/>
                </a:solidFill>
                <a:latin typeface="Garamond" panose="02020404030301010803" pitchFamily="18" charset="0"/>
              </a:rPr>
              <a:t>Bullet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2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91FB-A530-A54D-8A1E-6C4FD058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C083BB-0114-884B-A093-BAAB320D6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658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B5F714-7A7A-C94F-8897-A3CA0C343FFB}"/>
              </a:ext>
            </a:extLst>
          </p:cNvPr>
          <p:cNvSpPr txBox="1"/>
          <p:nvPr/>
        </p:nvSpPr>
        <p:spPr>
          <a:xfrm>
            <a:off x="1351722" y="1630016"/>
            <a:ext cx="2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Lorem ipsum dolor sit </a:t>
            </a:r>
            <a:r>
              <a:rPr lang="en-US" sz="2400" dirty="0" err="1">
                <a:latin typeface="Garamond" panose="02020404030301010803" pitchFamily="18" charset="0"/>
              </a:rPr>
              <a:t>amet</a:t>
            </a:r>
            <a:r>
              <a:rPr lang="en-US" sz="2400" dirty="0">
                <a:latin typeface="Garamond" panose="02020404030301010803" pitchFamily="18" charset="0"/>
              </a:rPr>
              <a:t>, </a:t>
            </a:r>
            <a:r>
              <a:rPr lang="en-US" sz="2400" dirty="0" err="1">
                <a:latin typeface="Garamond" panose="02020404030301010803" pitchFamily="18" charset="0"/>
              </a:rPr>
              <a:t>consectetur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adipiscing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elit</a:t>
            </a:r>
            <a:r>
              <a:rPr lang="en-US" sz="2400" dirty="0">
                <a:latin typeface="Garamond" panose="02020404030301010803" pitchFamily="18" charset="0"/>
              </a:rPr>
              <a:t>, sed do </a:t>
            </a:r>
            <a:r>
              <a:rPr lang="en-US" sz="2400" dirty="0" err="1">
                <a:latin typeface="Garamond" panose="02020404030301010803" pitchFamily="18" charset="0"/>
              </a:rPr>
              <a:t>eiusmod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tempor</a:t>
            </a:r>
            <a:r>
              <a:rPr lang="en-US" sz="24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7E6E2-35CC-2D44-B97C-109DE8485658}"/>
              </a:ext>
            </a:extLst>
          </p:cNvPr>
          <p:cNvSpPr txBox="1"/>
          <p:nvPr/>
        </p:nvSpPr>
        <p:spPr>
          <a:xfrm>
            <a:off x="6135757" y="1762538"/>
            <a:ext cx="2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Lorem ipsum dolor sit </a:t>
            </a:r>
            <a:r>
              <a:rPr lang="en-US" sz="2400" dirty="0" err="1">
                <a:latin typeface="Garamond" panose="02020404030301010803" pitchFamily="18" charset="0"/>
              </a:rPr>
              <a:t>amet</a:t>
            </a:r>
            <a:r>
              <a:rPr lang="en-US" sz="2400" dirty="0">
                <a:latin typeface="Garamond" panose="02020404030301010803" pitchFamily="18" charset="0"/>
              </a:rPr>
              <a:t>, </a:t>
            </a:r>
            <a:r>
              <a:rPr lang="en-US" sz="2400" dirty="0" err="1">
                <a:latin typeface="Garamond" panose="02020404030301010803" pitchFamily="18" charset="0"/>
              </a:rPr>
              <a:t>consectetur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adipiscing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elit</a:t>
            </a:r>
            <a:r>
              <a:rPr lang="en-US" sz="2400" dirty="0">
                <a:latin typeface="Garamond" panose="02020404030301010803" pitchFamily="18" charset="0"/>
              </a:rPr>
              <a:t>, sed do </a:t>
            </a:r>
            <a:r>
              <a:rPr lang="en-US" sz="2400" dirty="0" err="1">
                <a:latin typeface="Garamond" panose="02020404030301010803" pitchFamily="18" charset="0"/>
              </a:rPr>
              <a:t>eiusmod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tempor</a:t>
            </a:r>
            <a:r>
              <a:rPr lang="en-US" sz="24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561271-FB53-834D-8E33-CBB88F013655}"/>
              </a:ext>
            </a:extLst>
          </p:cNvPr>
          <p:cNvSpPr txBox="1"/>
          <p:nvPr/>
        </p:nvSpPr>
        <p:spPr>
          <a:xfrm>
            <a:off x="1497496" y="4347917"/>
            <a:ext cx="2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Lorem ipsum dolor sit </a:t>
            </a:r>
            <a:r>
              <a:rPr lang="en-US" sz="2400" dirty="0" err="1">
                <a:latin typeface="Garamond" panose="02020404030301010803" pitchFamily="18" charset="0"/>
              </a:rPr>
              <a:t>amet</a:t>
            </a:r>
            <a:r>
              <a:rPr lang="en-US" sz="2400" dirty="0">
                <a:latin typeface="Garamond" panose="02020404030301010803" pitchFamily="18" charset="0"/>
              </a:rPr>
              <a:t>, </a:t>
            </a:r>
            <a:r>
              <a:rPr lang="en-US" sz="2400" dirty="0" err="1">
                <a:latin typeface="Garamond" panose="02020404030301010803" pitchFamily="18" charset="0"/>
              </a:rPr>
              <a:t>consectetur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adipiscing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elit</a:t>
            </a:r>
            <a:r>
              <a:rPr lang="en-US" sz="2400" dirty="0">
                <a:latin typeface="Garamond" panose="02020404030301010803" pitchFamily="18" charset="0"/>
              </a:rPr>
              <a:t>, sed do </a:t>
            </a:r>
            <a:r>
              <a:rPr lang="en-US" sz="2400" dirty="0" err="1">
                <a:latin typeface="Garamond" panose="02020404030301010803" pitchFamily="18" charset="0"/>
              </a:rPr>
              <a:t>eiusmod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tempor</a:t>
            </a:r>
            <a:r>
              <a:rPr lang="en-US" sz="24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BC423-FDD2-9248-9F20-91EBCE6C7D9C}"/>
              </a:ext>
            </a:extLst>
          </p:cNvPr>
          <p:cNvSpPr txBox="1"/>
          <p:nvPr/>
        </p:nvSpPr>
        <p:spPr>
          <a:xfrm>
            <a:off x="6225208" y="4375146"/>
            <a:ext cx="2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Lorem ipsum dolor sit </a:t>
            </a:r>
            <a:r>
              <a:rPr lang="en-US" sz="2400" dirty="0" err="1">
                <a:latin typeface="Garamond" panose="02020404030301010803" pitchFamily="18" charset="0"/>
              </a:rPr>
              <a:t>amet</a:t>
            </a:r>
            <a:r>
              <a:rPr lang="en-US" sz="2400" dirty="0">
                <a:latin typeface="Garamond" panose="02020404030301010803" pitchFamily="18" charset="0"/>
              </a:rPr>
              <a:t>, </a:t>
            </a:r>
            <a:r>
              <a:rPr lang="en-US" sz="2400" dirty="0" err="1">
                <a:latin typeface="Garamond" panose="02020404030301010803" pitchFamily="18" charset="0"/>
              </a:rPr>
              <a:t>consectetur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adipiscing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elit</a:t>
            </a:r>
            <a:r>
              <a:rPr lang="en-US" sz="2400" dirty="0">
                <a:latin typeface="Garamond" panose="02020404030301010803" pitchFamily="18" charset="0"/>
              </a:rPr>
              <a:t>, sed do </a:t>
            </a:r>
            <a:r>
              <a:rPr lang="en-US" sz="2400" dirty="0" err="1">
                <a:latin typeface="Garamond" panose="02020404030301010803" pitchFamily="18" charset="0"/>
              </a:rPr>
              <a:t>eiusmod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tempor</a:t>
            </a:r>
            <a:r>
              <a:rPr lang="en-US" sz="24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7E10E-D874-6D46-8EB9-42E29A8F65A4}"/>
              </a:ext>
            </a:extLst>
          </p:cNvPr>
          <p:cNvSpPr txBox="1"/>
          <p:nvPr/>
        </p:nvSpPr>
        <p:spPr>
          <a:xfrm>
            <a:off x="165652" y="6370983"/>
            <a:ext cx="659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Garamond" panose="02020404030301010803" pitchFamily="18" charset="0"/>
              </a:rPr>
              <a:t>CALL OUT: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Place text here that needs emphasis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49DA93-8A52-FA44-A38C-4BE7B2C4F90D}"/>
              </a:ext>
            </a:extLst>
          </p:cNvPr>
          <p:cNvSpPr txBox="1"/>
          <p:nvPr/>
        </p:nvSpPr>
        <p:spPr>
          <a:xfrm>
            <a:off x="125139" y="173383"/>
            <a:ext cx="622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133487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69A592-C00D-AF4B-AA34-83CF98B61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58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B5F714-7A7A-C94F-8897-A3CA0C343FFB}"/>
              </a:ext>
            </a:extLst>
          </p:cNvPr>
          <p:cNvSpPr txBox="1"/>
          <p:nvPr/>
        </p:nvSpPr>
        <p:spPr>
          <a:xfrm>
            <a:off x="1351723" y="1753125"/>
            <a:ext cx="2842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Lorem ipsum dolor sit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consectetur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adipiscing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elit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, sed do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eiusmod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tempor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7E6E2-35CC-2D44-B97C-109DE8485658}"/>
              </a:ext>
            </a:extLst>
          </p:cNvPr>
          <p:cNvSpPr txBox="1"/>
          <p:nvPr/>
        </p:nvSpPr>
        <p:spPr>
          <a:xfrm>
            <a:off x="6370982" y="1753126"/>
            <a:ext cx="2842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Lorem ipsum dolor sit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consectetur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adipiscing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elit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, sed do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eiusmod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tempor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561271-FB53-834D-8E33-CBB88F013655}"/>
              </a:ext>
            </a:extLst>
          </p:cNvPr>
          <p:cNvSpPr txBox="1"/>
          <p:nvPr/>
        </p:nvSpPr>
        <p:spPr>
          <a:xfrm>
            <a:off x="1596888" y="4498256"/>
            <a:ext cx="2842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Lorem ipsum dolor sit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consectetur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adipiscing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elit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, sed do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eiusmod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tempor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BC423-FDD2-9248-9F20-91EBCE6C7D9C}"/>
              </a:ext>
            </a:extLst>
          </p:cNvPr>
          <p:cNvSpPr txBox="1"/>
          <p:nvPr/>
        </p:nvSpPr>
        <p:spPr>
          <a:xfrm>
            <a:off x="6301409" y="4498255"/>
            <a:ext cx="2842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Lorem ipsum dolor sit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consectetur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adipiscing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elit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, sed do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eiusmod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aramond" panose="02020404030301010803" pitchFamily="18" charset="0"/>
              </a:rPr>
              <a:t>tempor</a:t>
            </a: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7E10E-D874-6D46-8EB9-42E29A8F65A4}"/>
              </a:ext>
            </a:extLst>
          </p:cNvPr>
          <p:cNvSpPr txBox="1"/>
          <p:nvPr/>
        </p:nvSpPr>
        <p:spPr>
          <a:xfrm>
            <a:off x="165652" y="6370983"/>
            <a:ext cx="659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Garamond" panose="02020404030301010803" pitchFamily="18" charset="0"/>
              </a:rPr>
              <a:t>CALL OUT: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Place text here that needs emphasis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49DA93-8A52-FA44-A38C-4BE7B2C4F90D}"/>
              </a:ext>
            </a:extLst>
          </p:cNvPr>
          <p:cNvSpPr txBox="1"/>
          <p:nvPr/>
        </p:nvSpPr>
        <p:spPr>
          <a:xfrm>
            <a:off x="125139" y="173383"/>
            <a:ext cx="622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1515893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162</Words>
  <Application>Microsoft Macintosh PowerPoint</Application>
  <PresentationFormat>On-screen Show (4:3)</PresentationFormat>
  <Paragraphs>19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Garamond</vt:lpstr>
      <vt:lpstr>Helvetica</vt:lpstr>
      <vt:lpstr>Helvetica LT Std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Kubas, Stephanie</dc:creator>
  <cp:lastModifiedBy>Kubas, Stephanie</cp:lastModifiedBy>
  <cp:revision>2</cp:revision>
  <dcterms:created xsi:type="dcterms:W3CDTF">2020-02-12T19:18:46Z</dcterms:created>
  <dcterms:modified xsi:type="dcterms:W3CDTF">2020-02-12T19:39:32Z</dcterms:modified>
</cp:coreProperties>
</file>